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handoutMasterIdLst>
    <p:handoutMasterId r:id="rId22"/>
  </p:handoutMasterIdLst>
  <p:sldIdLst>
    <p:sldId id="256" r:id="rId2"/>
    <p:sldId id="275" r:id="rId3"/>
    <p:sldId id="276" r:id="rId4"/>
    <p:sldId id="292" r:id="rId5"/>
    <p:sldId id="293" r:id="rId6"/>
    <p:sldId id="294" r:id="rId7"/>
    <p:sldId id="295" r:id="rId8"/>
    <p:sldId id="286" r:id="rId9"/>
    <p:sldId id="296" r:id="rId10"/>
    <p:sldId id="297" r:id="rId11"/>
    <p:sldId id="298" r:id="rId12"/>
    <p:sldId id="299" r:id="rId13"/>
    <p:sldId id="301" r:id="rId14"/>
    <p:sldId id="300" r:id="rId15"/>
    <p:sldId id="302" r:id="rId16"/>
    <p:sldId id="303" r:id="rId17"/>
    <p:sldId id="304" r:id="rId18"/>
    <p:sldId id="305"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 id="4" name="Santosh Sonwane" initials="SS" lastIdx="2" clrIdx="3">
    <p:extLst>
      <p:ext uri="{19B8F6BF-5375-455C-9EA6-DF929625EA0E}">
        <p15:presenceInfo xmlns:p15="http://schemas.microsoft.com/office/powerpoint/2012/main" userId="S::santosh.sonwane@Talweb.onmicrosoft.com::b2ee4851-2c0f-4ed4-aafb-bc584b23209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F200"/>
    <a:srgbClr val="000000"/>
    <a:srgbClr val="80FBE5"/>
    <a:srgbClr val="4A5EE6"/>
    <a:srgbClr val="132BDC"/>
    <a:srgbClr val="DCE0FC"/>
    <a:srgbClr val="3CF3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26"/>
  </p:normalViewPr>
  <p:slideViewPr>
    <p:cSldViewPr snapToGrid="0">
      <p:cViewPr varScale="1">
        <p:scale>
          <a:sx n="80" d="100"/>
          <a:sy n="80" d="100"/>
        </p:scale>
        <p:origin x="782" y="6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A5E707-8AEB-495E-B1E7-1599917FD1C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26455BDC-1CA2-4B6D-A701-0A0558C2E8F0}">
      <dgm:prSet phldrT="[Text]"/>
      <dgm:spPr>
        <a:solidFill>
          <a:schemeClr val="accent4">
            <a:lumMod val="75000"/>
          </a:schemeClr>
        </a:solidFill>
      </dgm:spPr>
      <dgm:t>
        <a:bodyPr/>
        <a:lstStyle/>
        <a:p>
          <a:r>
            <a:rPr lang="en-IN" b="0" i="0" dirty="0" err="1"/>
            <a:t>holderID</a:t>
          </a:r>
          <a:endParaRPr lang="en-IN" dirty="0"/>
        </a:p>
      </dgm:t>
    </dgm:pt>
    <dgm:pt modelId="{9BB61F17-3544-44A0-BB70-0B16BCDDE9EF}" type="parTrans" cxnId="{37594F21-1E32-4A72-A85A-32B9746F0826}">
      <dgm:prSet/>
      <dgm:spPr/>
      <dgm:t>
        <a:bodyPr/>
        <a:lstStyle/>
        <a:p>
          <a:endParaRPr lang="en-IN"/>
        </a:p>
      </dgm:t>
    </dgm:pt>
    <dgm:pt modelId="{C09637DA-534B-47D4-9BA7-B02A00459616}" type="sibTrans" cxnId="{37594F21-1E32-4A72-A85A-32B9746F0826}">
      <dgm:prSet/>
      <dgm:spPr/>
      <dgm:t>
        <a:bodyPr/>
        <a:lstStyle/>
        <a:p>
          <a:endParaRPr lang="en-IN"/>
        </a:p>
      </dgm:t>
    </dgm:pt>
    <dgm:pt modelId="{6ADA01E8-8098-4B25-A64E-9DBDC34896D4}">
      <dgm:prSet phldrT="[Text]"/>
      <dgm:spPr>
        <a:solidFill>
          <a:schemeClr val="accent4">
            <a:lumMod val="75000"/>
          </a:schemeClr>
        </a:solidFill>
      </dgm:spPr>
      <dgm:t>
        <a:bodyPr/>
        <a:lstStyle/>
        <a:p>
          <a:r>
            <a:rPr lang="en-IN" b="0" i="0" dirty="0"/>
            <a:t>name</a:t>
          </a:r>
          <a:endParaRPr lang="en-IN" dirty="0"/>
        </a:p>
      </dgm:t>
    </dgm:pt>
    <dgm:pt modelId="{7AE217B8-AF57-4609-B235-8D225325C2D7}" type="parTrans" cxnId="{B40FB223-339C-45FF-880B-F69542FE536D}">
      <dgm:prSet/>
      <dgm:spPr/>
      <dgm:t>
        <a:bodyPr/>
        <a:lstStyle/>
        <a:p>
          <a:endParaRPr lang="en-IN"/>
        </a:p>
      </dgm:t>
    </dgm:pt>
    <dgm:pt modelId="{BF8E096A-844A-4C67-8778-8D432ADB07A2}" type="sibTrans" cxnId="{B40FB223-339C-45FF-880B-F69542FE536D}">
      <dgm:prSet/>
      <dgm:spPr/>
      <dgm:t>
        <a:bodyPr/>
        <a:lstStyle/>
        <a:p>
          <a:endParaRPr lang="en-IN"/>
        </a:p>
      </dgm:t>
    </dgm:pt>
    <dgm:pt modelId="{82E8F105-44AF-420A-A1BE-03BAE553CC3C}">
      <dgm:prSet phldrT="[Text]"/>
      <dgm:spPr>
        <a:solidFill>
          <a:schemeClr val="accent4">
            <a:lumMod val="75000"/>
          </a:schemeClr>
        </a:solidFill>
      </dgm:spPr>
      <dgm:t>
        <a:bodyPr/>
        <a:lstStyle/>
        <a:p>
          <a:r>
            <a:rPr lang="en-IN" b="0" i="0" dirty="0" err="1"/>
            <a:t>dateOfBirth</a:t>
          </a:r>
          <a:endParaRPr lang="en-IN" dirty="0"/>
        </a:p>
      </dgm:t>
    </dgm:pt>
    <dgm:pt modelId="{16D76F93-2BBF-4EA3-89B8-D786C888BFFC}" type="parTrans" cxnId="{6791B7EA-B94F-4BD8-B341-6D87D366B2EC}">
      <dgm:prSet/>
      <dgm:spPr/>
      <dgm:t>
        <a:bodyPr/>
        <a:lstStyle/>
        <a:p>
          <a:endParaRPr lang="en-IN"/>
        </a:p>
      </dgm:t>
    </dgm:pt>
    <dgm:pt modelId="{5A4304E0-685A-4E23-96E1-0C65DBEBA9B3}" type="sibTrans" cxnId="{6791B7EA-B94F-4BD8-B341-6D87D366B2EC}">
      <dgm:prSet/>
      <dgm:spPr/>
      <dgm:t>
        <a:bodyPr/>
        <a:lstStyle/>
        <a:p>
          <a:endParaRPr lang="en-IN"/>
        </a:p>
      </dgm:t>
    </dgm:pt>
    <dgm:pt modelId="{4FFBBCB0-5D95-4CC1-8624-DBE3E82D307F}">
      <dgm:prSet phldrT="[Text]"/>
      <dgm:spPr>
        <a:solidFill>
          <a:schemeClr val="accent4">
            <a:lumMod val="75000"/>
          </a:schemeClr>
        </a:solidFill>
      </dgm:spPr>
      <dgm:t>
        <a:bodyPr/>
        <a:lstStyle/>
        <a:p>
          <a:r>
            <a:rPr lang="en-IN" b="0" i="0" dirty="0" err="1"/>
            <a:t>phoneNumber</a:t>
          </a:r>
          <a:endParaRPr lang="en-IN" dirty="0"/>
        </a:p>
      </dgm:t>
    </dgm:pt>
    <dgm:pt modelId="{B6DD3A04-E594-4C06-AF16-3B44F3DEBB98}" type="parTrans" cxnId="{59382675-4DD8-440B-9BB8-DAF530EB2D74}">
      <dgm:prSet/>
      <dgm:spPr/>
      <dgm:t>
        <a:bodyPr/>
        <a:lstStyle/>
        <a:p>
          <a:endParaRPr lang="en-IN"/>
        </a:p>
      </dgm:t>
    </dgm:pt>
    <dgm:pt modelId="{7B9F450D-6A13-4C14-AFC9-1F2CD2BDD924}" type="sibTrans" cxnId="{59382675-4DD8-440B-9BB8-DAF530EB2D74}">
      <dgm:prSet/>
      <dgm:spPr/>
      <dgm:t>
        <a:bodyPr/>
        <a:lstStyle/>
        <a:p>
          <a:endParaRPr lang="en-IN"/>
        </a:p>
      </dgm:t>
    </dgm:pt>
    <dgm:pt modelId="{4596881E-DD53-4524-9E34-FF6AF917527B}">
      <dgm:prSet/>
      <dgm:spPr>
        <a:solidFill>
          <a:schemeClr val="accent4">
            <a:lumMod val="75000"/>
          </a:schemeClr>
        </a:solidFill>
      </dgm:spPr>
      <dgm:t>
        <a:bodyPr/>
        <a:lstStyle/>
        <a:p>
          <a:r>
            <a:rPr lang="en-IN" b="0" i="0" dirty="0"/>
            <a:t>address</a:t>
          </a:r>
          <a:endParaRPr lang="en-IN" dirty="0"/>
        </a:p>
      </dgm:t>
    </dgm:pt>
    <dgm:pt modelId="{AAD14638-4928-47D7-94AF-D2C3EBA47B89}" type="parTrans" cxnId="{933B3593-5F8A-4040-9AF7-562F4951F835}">
      <dgm:prSet/>
      <dgm:spPr/>
      <dgm:t>
        <a:bodyPr/>
        <a:lstStyle/>
        <a:p>
          <a:endParaRPr lang="en-IN"/>
        </a:p>
      </dgm:t>
    </dgm:pt>
    <dgm:pt modelId="{C662E4C5-FE8D-4394-88DF-9891C7E8314D}" type="sibTrans" cxnId="{933B3593-5F8A-4040-9AF7-562F4951F835}">
      <dgm:prSet/>
      <dgm:spPr/>
      <dgm:t>
        <a:bodyPr/>
        <a:lstStyle/>
        <a:p>
          <a:endParaRPr lang="en-IN"/>
        </a:p>
      </dgm:t>
    </dgm:pt>
    <dgm:pt modelId="{80286A31-C369-4FE1-8D08-00EF779434C1}" type="pres">
      <dgm:prSet presAssocID="{F0A5E707-8AEB-495E-B1E7-1599917FD1CF}" presName="diagram" presStyleCnt="0">
        <dgm:presLayoutVars>
          <dgm:dir/>
          <dgm:resizeHandles val="exact"/>
        </dgm:presLayoutVars>
      </dgm:prSet>
      <dgm:spPr/>
    </dgm:pt>
    <dgm:pt modelId="{E9220DE1-0FFD-4532-B138-6D891802F0D6}" type="pres">
      <dgm:prSet presAssocID="{26455BDC-1CA2-4B6D-A701-0A0558C2E8F0}" presName="node" presStyleLbl="node1" presStyleIdx="0" presStyleCnt="5">
        <dgm:presLayoutVars>
          <dgm:bulletEnabled val="1"/>
        </dgm:presLayoutVars>
      </dgm:prSet>
      <dgm:spPr/>
    </dgm:pt>
    <dgm:pt modelId="{356FDC6D-E3C9-464F-B4D3-48DB12453871}" type="pres">
      <dgm:prSet presAssocID="{C09637DA-534B-47D4-9BA7-B02A00459616}" presName="sibTrans" presStyleCnt="0"/>
      <dgm:spPr/>
    </dgm:pt>
    <dgm:pt modelId="{EBA27093-96B8-4A21-9FA0-BB672F6D6E44}" type="pres">
      <dgm:prSet presAssocID="{6ADA01E8-8098-4B25-A64E-9DBDC34896D4}" presName="node" presStyleLbl="node1" presStyleIdx="1" presStyleCnt="5">
        <dgm:presLayoutVars>
          <dgm:bulletEnabled val="1"/>
        </dgm:presLayoutVars>
      </dgm:prSet>
      <dgm:spPr/>
    </dgm:pt>
    <dgm:pt modelId="{9211195B-FEB3-4D85-89B2-6E8AE613E93D}" type="pres">
      <dgm:prSet presAssocID="{BF8E096A-844A-4C67-8778-8D432ADB07A2}" presName="sibTrans" presStyleCnt="0"/>
      <dgm:spPr/>
    </dgm:pt>
    <dgm:pt modelId="{8177594F-0530-468E-9E16-13BF6924DA3B}" type="pres">
      <dgm:prSet presAssocID="{82E8F105-44AF-420A-A1BE-03BAE553CC3C}" presName="node" presStyleLbl="node1" presStyleIdx="2" presStyleCnt="5">
        <dgm:presLayoutVars>
          <dgm:bulletEnabled val="1"/>
        </dgm:presLayoutVars>
      </dgm:prSet>
      <dgm:spPr/>
    </dgm:pt>
    <dgm:pt modelId="{FBE1D50A-D191-4445-BE53-2D450FA33186}" type="pres">
      <dgm:prSet presAssocID="{5A4304E0-685A-4E23-96E1-0C65DBEBA9B3}" presName="sibTrans" presStyleCnt="0"/>
      <dgm:spPr/>
    </dgm:pt>
    <dgm:pt modelId="{6882926A-0096-44FB-9B07-0E72D2D7BB56}" type="pres">
      <dgm:prSet presAssocID="{4FFBBCB0-5D95-4CC1-8624-DBE3E82D307F}" presName="node" presStyleLbl="node1" presStyleIdx="3" presStyleCnt="5">
        <dgm:presLayoutVars>
          <dgm:bulletEnabled val="1"/>
        </dgm:presLayoutVars>
      </dgm:prSet>
      <dgm:spPr/>
    </dgm:pt>
    <dgm:pt modelId="{71DAE0AF-B261-4B49-9081-299991F300F2}" type="pres">
      <dgm:prSet presAssocID="{7B9F450D-6A13-4C14-AFC9-1F2CD2BDD924}" presName="sibTrans" presStyleCnt="0"/>
      <dgm:spPr/>
    </dgm:pt>
    <dgm:pt modelId="{F7D1F81B-A077-4C85-BE09-C8B5C96DC637}" type="pres">
      <dgm:prSet presAssocID="{4596881E-DD53-4524-9E34-FF6AF917527B}" presName="node" presStyleLbl="node1" presStyleIdx="4" presStyleCnt="5">
        <dgm:presLayoutVars>
          <dgm:bulletEnabled val="1"/>
        </dgm:presLayoutVars>
      </dgm:prSet>
      <dgm:spPr/>
    </dgm:pt>
  </dgm:ptLst>
  <dgm:cxnLst>
    <dgm:cxn modelId="{9F906F1C-6095-4866-AD22-001F5B5ADE4C}" type="presOf" srcId="{26455BDC-1CA2-4B6D-A701-0A0558C2E8F0}" destId="{E9220DE1-0FFD-4532-B138-6D891802F0D6}" srcOrd="0" destOrd="0" presId="urn:microsoft.com/office/officeart/2005/8/layout/default"/>
    <dgm:cxn modelId="{37594F21-1E32-4A72-A85A-32B9746F0826}" srcId="{F0A5E707-8AEB-495E-B1E7-1599917FD1CF}" destId="{26455BDC-1CA2-4B6D-A701-0A0558C2E8F0}" srcOrd="0" destOrd="0" parTransId="{9BB61F17-3544-44A0-BB70-0B16BCDDE9EF}" sibTransId="{C09637DA-534B-47D4-9BA7-B02A00459616}"/>
    <dgm:cxn modelId="{97E88A22-F822-4119-80A8-E5EB157EC5B8}" type="presOf" srcId="{4FFBBCB0-5D95-4CC1-8624-DBE3E82D307F}" destId="{6882926A-0096-44FB-9B07-0E72D2D7BB56}" srcOrd="0" destOrd="0" presId="urn:microsoft.com/office/officeart/2005/8/layout/default"/>
    <dgm:cxn modelId="{B40FB223-339C-45FF-880B-F69542FE536D}" srcId="{F0A5E707-8AEB-495E-B1E7-1599917FD1CF}" destId="{6ADA01E8-8098-4B25-A64E-9DBDC34896D4}" srcOrd="1" destOrd="0" parTransId="{7AE217B8-AF57-4609-B235-8D225325C2D7}" sibTransId="{BF8E096A-844A-4C67-8778-8D432ADB07A2}"/>
    <dgm:cxn modelId="{59382675-4DD8-440B-9BB8-DAF530EB2D74}" srcId="{F0A5E707-8AEB-495E-B1E7-1599917FD1CF}" destId="{4FFBBCB0-5D95-4CC1-8624-DBE3E82D307F}" srcOrd="3" destOrd="0" parTransId="{B6DD3A04-E594-4C06-AF16-3B44F3DEBB98}" sibTransId="{7B9F450D-6A13-4C14-AFC9-1F2CD2BDD924}"/>
    <dgm:cxn modelId="{933B3593-5F8A-4040-9AF7-562F4951F835}" srcId="{F0A5E707-8AEB-495E-B1E7-1599917FD1CF}" destId="{4596881E-DD53-4524-9E34-FF6AF917527B}" srcOrd="4" destOrd="0" parTransId="{AAD14638-4928-47D7-94AF-D2C3EBA47B89}" sibTransId="{C662E4C5-FE8D-4394-88DF-9891C7E8314D}"/>
    <dgm:cxn modelId="{BFBC2CA0-B367-4BDF-A308-A5D567325B8A}" type="presOf" srcId="{4596881E-DD53-4524-9E34-FF6AF917527B}" destId="{F7D1F81B-A077-4C85-BE09-C8B5C96DC637}" srcOrd="0" destOrd="0" presId="urn:microsoft.com/office/officeart/2005/8/layout/default"/>
    <dgm:cxn modelId="{C9818BE1-7384-4754-A22D-6B29A3AD6E8F}" type="presOf" srcId="{F0A5E707-8AEB-495E-B1E7-1599917FD1CF}" destId="{80286A31-C369-4FE1-8D08-00EF779434C1}" srcOrd="0" destOrd="0" presId="urn:microsoft.com/office/officeart/2005/8/layout/default"/>
    <dgm:cxn modelId="{9AB5D7E4-861E-4EBF-937D-FAD04C27D4DC}" type="presOf" srcId="{82E8F105-44AF-420A-A1BE-03BAE553CC3C}" destId="{8177594F-0530-468E-9E16-13BF6924DA3B}" srcOrd="0" destOrd="0" presId="urn:microsoft.com/office/officeart/2005/8/layout/default"/>
    <dgm:cxn modelId="{6791B7EA-B94F-4BD8-B341-6D87D366B2EC}" srcId="{F0A5E707-8AEB-495E-B1E7-1599917FD1CF}" destId="{82E8F105-44AF-420A-A1BE-03BAE553CC3C}" srcOrd="2" destOrd="0" parTransId="{16D76F93-2BBF-4EA3-89B8-D786C888BFFC}" sibTransId="{5A4304E0-685A-4E23-96E1-0C65DBEBA9B3}"/>
    <dgm:cxn modelId="{341A1BF8-6A8F-400C-A40A-CEE67DEE128E}" type="presOf" srcId="{6ADA01E8-8098-4B25-A64E-9DBDC34896D4}" destId="{EBA27093-96B8-4A21-9FA0-BB672F6D6E44}" srcOrd="0" destOrd="0" presId="urn:microsoft.com/office/officeart/2005/8/layout/default"/>
    <dgm:cxn modelId="{E7F99A32-69B2-4786-8CB7-BAE42F4DEC29}" type="presParOf" srcId="{80286A31-C369-4FE1-8D08-00EF779434C1}" destId="{E9220DE1-0FFD-4532-B138-6D891802F0D6}" srcOrd="0" destOrd="0" presId="urn:microsoft.com/office/officeart/2005/8/layout/default"/>
    <dgm:cxn modelId="{3C5B8FF2-0F5C-4A37-B2A2-384707081726}" type="presParOf" srcId="{80286A31-C369-4FE1-8D08-00EF779434C1}" destId="{356FDC6D-E3C9-464F-B4D3-48DB12453871}" srcOrd="1" destOrd="0" presId="urn:microsoft.com/office/officeart/2005/8/layout/default"/>
    <dgm:cxn modelId="{410FDF7C-FF0C-4F89-9E4D-989DF515B3D1}" type="presParOf" srcId="{80286A31-C369-4FE1-8D08-00EF779434C1}" destId="{EBA27093-96B8-4A21-9FA0-BB672F6D6E44}" srcOrd="2" destOrd="0" presId="urn:microsoft.com/office/officeart/2005/8/layout/default"/>
    <dgm:cxn modelId="{1AAD682E-2567-494E-8C1D-03140C963C85}" type="presParOf" srcId="{80286A31-C369-4FE1-8D08-00EF779434C1}" destId="{9211195B-FEB3-4D85-89B2-6E8AE613E93D}" srcOrd="3" destOrd="0" presId="urn:microsoft.com/office/officeart/2005/8/layout/default"/>
    <dgm:cxn modelId="{1E9CA513-CB48-459C-88F8-7A3AF665C4A0}" type="presParOf" srcId="{80286A31-C369-4FE1-8D08-00EF779434C1}" destId="{8177594F-0530-468E-9E16-13BF6924DA3B}" srcOrd="4" destOrd="0" presId="urn:microsoft.com/office/officeart/2005/8/layout/default"/>
    <dgm:cxn modelId="{283B992D-0E1F-4D43-A310-D5D5954A52E7}" type="presParOf" srcId="{80286A31-C369-4FE1-8D08-00EF779434C1}" destId="{FBE1D50A-D191-4445-BE53-2D450FA33186}" srcOrd="5" destOrd="0" presId="urn:microsoft.com/office/officeart/2005/8/layout/default"/>
    <dgm:cxn modelId="{398AE778-062B-4DCC-BA8E-21C2CA5CC3C3}" type="presParOf" srcId="{80286A31-C369-4FE1-8D08-00EF779434C1}" destId="{6882926A-0096-44FB-9B07-0E72D2D7BB56}" srcOrd="6" destOrd="0" presId="urn:microsoft.com/office/officeart/2005/8/layout/default"/>
    <dgm:cxn modelId="{1C0E5D01-7A0E-495F-B6DB-9082DC3DE724}" type="presParOf" srcId="{80286A31-C369-4FE1-8D08-00EF779434C1}" destId="{71DAE0AF-B261-4B49-9081-299991F300F2}" srcOrd="7" destOrd="0" presId="urn:microsoft.com/office/officeart/2005/8/layout/default"/>
    <dgm:cxn modelId="{6949227F-A89B-44DD-A6B4-9EC41B2F3A9A}" type="presParOf" srcId="{80286A31-C369-4FE1-8D08-00EF779434C1}" destId="{F7D1F81B-A077-4C85-BE09-C8B5C96DC637}"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6341F1F-3F90-4AFC-8BC0-3D19528292D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26ED219F-E271-4B1E-87EC-35FBA1DA8140}">
      <dgm:prSet phldrT="[Text]"/>
      <dgm:spPr>
        <a:solidFill>
          <a:srgbClr val="C00000"/>
        </a:solidFill>
      </dgm:spPr>
      <dgm:t>
        <a:bodyPr/>
        <a:lstStyle/>
        <a:p>
          <a:r>
            <a:rPr lang="en-IN" b="0" i="0" dirty="0" err="1"/>
            <a:t>accountID</a:t>
          </a:r>
          <a:endParaRPr lang="en-IN" dirty="0"/>
        </a:p>
      </dgm:t>
    </dgm:pt>
    <dgm:pt modelId="{71127AD3-D223-4EE4-ACA4-27754B03BD66}" type="parTrans" cxnId="{DE6619D6-8BE9-457E-8EB3-5E2E8CA14421}">
      <dgm:prSet/>
      <dgm:spPr/>
      <dgm:t>
        <a:bodyPr/>
        <a:lstStyle/>
        <a:p>
          <a:endParaRPr lang="en-IN"/>
        </a:p>
      </dgm:t>
    </dgm:pt>
    <dgm:pt modelId="{D8557020-CA51-4B29-91A8-7EEC5359C340}" type="sibTrans" cxnId="{DE6619D6-8BE9-457E-8EB3-5E2E8CA14421}">
      <dgm:prSet/>
      <dgm:spPr/>
      <dgm:t>
        <a:bodyPr/>
        <a:lstStyle/>
        <a:p>
          <a:endParaRPr lang="en-IN"/>
        </a:p>
      </dgm:t>
    </dgm:pt>
    <dgm:pt modelId="{91B537B0-2E21-4897-8FE9-45030688865B}">
      <dgm:prSet phldrT="[Text]"/>
      <dgm:spPr>
        <a:solidFill>
          <a:srgbClr val="C00000"/>
        </a:solidFill>
      </dgm:spPr>
      <dgm:t>
        <a:bodyPr/>
        <a:lstStyle/>
        <a:p>
          <a:r>
            <a:rPr lang="en-IN" dirty="0"/>
            <a:t>balance</a:t>
          </a:r>
        </a:p>
      </dgm:t>
    </dgm:pt>
    <dgm:pt modelId="{B8A2BF6B-976E-43D1-B940-C9328C6D732E}" type="parTrans" cxnId="{7D844207-AC34-4324-86FF-508898B97751}">
      <dgm:prSet/>
      <dgm:spPr/>
      <dgm:t>
        <a:bodyPr/>
        <a:lstStyle/>
        <a:p>
          <a:endParaRPr lang="en-IN"/>
        </a:p>
      </dgm:t>
    </dgm:pt>
    <dgm:pt modelId="{F1DB27F8-2251-4C85-95AA-C220C1229B44}" type="sibTrans" cxnId="{7D844207-AC34-4324-86FF-508898B97751}">
      <dgm:prSet/>
      <dgm:spPr/>
      <dgm:t>
        <a:bodyPr/>
        <a:lstStyle/>
        <a:p>
          <a:endParaRPr lang="en-IN"/>
        </a:p>
      </dgm:t>
    </dgm:pt>
    <dgm:pt modelId="{D45BDF47-0A71-40B7-A8B9-84268FC61344}">
      <dgm:prSet/>
      <dgm:spPr>
        <a:solidFill>
          <a:srgbClr val="C00000"/>
        </a:solidFill>
      </dgm:spPr>
      <dgm:t>
        <a:bodyPr/>
        <a:lstStyle/>
        <a:p>
          <a:r>
            <a:rPr lang="en-IN" b="0" i="0" dirty="0" err="1"/>
            <a:t>transactionHistry</a:t>
          </a:r>
          <a:r>
            <a:rPr lang="en-IN" b="0" i="0" dirty="0"/>
            <a:t> </a:t>
          </a:r>
          <a:endParaRPr lang="en-IN" dirty="0"/>
        </a:p>
      </dgm:t>
    </dgm:pt>
    <dgm:pt modelId="{95C0ABDD-A09A-4EA1-A6D1-45F19F42FB92}" type="parTrans" cxnId="{3F1891EC-75BD-46EA-93D7-353970E5E2DB}">
      <dgm:prSet/>
      <dgm:spPr/>
      <dgm:t>
        <a:bodyPr/>
        <a:lstStyle/>
        <a:p>
          <a:endParaRPr lang="en-IN"/>
        </a:p>
      </dgm:t>
    </dgm:pt>
    <dgm:pt modelId="{C4F9B8A2-5708-4652-9C7F-18A33B4BF4B4}" type="sibTrans" cxnId="{3F1891EC-75BD-46EA-93D7-353970E5E2DB}">
      <dgm:prSet/>
      <dgm:spPr/>
      <dgm:t>
        <a:bodyPr/>
        <a:lstStyle/>
        <a:p>
          <a:endParaRPr lang="en-IN"/>
        </a:p>
      </dgm:t>
    </dgm:pt>
    <dgm:pt modelId="{47B08B70-0809-4775-83BE-A576782F8566}" type="pres">
      <dgm:prSet presAssocID="{C6341F1F-3F90-4AFC-8BC0-3D19528292DE}" presName="diagram" presStyleCnt="0">
        <dgm:presLayoutVars>
          <dgm:dir/>
          <dgm:resizeHandles val="exact"/>
        </dgm:presLayoutVars>
      </dgm:prSet>
      <dgm:spPr/>
    </dgm:pt>
    <dgm:pt modelId="{EC9AA62B-9275-46DB-A07B-921012DE2C01}" type="pres">
      <dgm:prSet presAssocID="{26ED219F-E271-4B1E-87EC-35FBA1DA8140}" presName="node" presStyleLbl="node1" presStyleIdx="0" presStyleCnt="3">
        <dgm:presLayoutVars>
          <dgm:bulletEnabled val="1"/>
        </dgm:presLayoutVars>
      </dgm:prSet>
      <dgm:spPr/>
    </dgm:pt>
    <dgm:pt modelId="{019117A1-C3FE-4C89-9ACC-D1240C8B3FD7}" type="pres">
      <dgm:prSet presAssocID="{D8557020-CA51-4B29-91A8-7EEC5359C340}" presName="sibTrans" presStyleCnt="0"/>
      <dgm:spPr/>
    </dgm:pt>
    <dgm:pt modelId="{4AA39A18-383F-4776-97D7-2D43CAD581A5}" type="pres">
      <dgm:prSet presAssocID="{91B537B0-2E21-4897-8FE9-45030688865B}" presName="node" presStyleLbl="node1" presStyleIdx="1" presStyleCnt="3">
        <dgm:presLayoutVars>
          <dgm:bulletEnabled val="1"/>
        </dgm:presLayoutVars>
      </dgm:prSet>
      <dgm:spPr/>
    </dgm:pt>
    <dgm:pt modelId="{F1BFF9CD-4F94-4670-B170-D26FEB754025}" type="pres">
      <dgm:prSet presAssocID="{F1DB27F8-2251-4C85-95AA-C220C1229B44}" presName="sibTrans" presStyleCnt="0"/>
      <dgm:spPr/>
    </dgm:pt>
    <dgm:pt modelId="{B3EF11F1-9AE7-4AD6-94B1-5346FE35232A}" type="pres">
      <dgm:prSet presAssocID="{D45BDF47-0A71-40B7-A8B9-84268FC61344}" presName="node" presStyleLbl="node1" presStyleIdx="2" presStyleCnt="3">
        <dgm:presLayoutVars>
          <dgm:bulletEnabled val="1"/>
        </dgm:presLayoutVars>
      </dgm:prSet>
      <dgm:spPr/>
    </dgm:pt>
  </dgm:ptLst>
  <dgm:cxnLst>
    <dgm:cxn modelId="{7D844207-AC34-4324-86FF-508898B97751}" srcId="{C6341F1F-3F90-4AFC-8BC0-3D19528292DE}" destId="{91B537B0-2E21-4897-8FE9-45030688865B}" srcOrd="1" destOrd="0" parTransId="{B8A2BF6B-976E-43D1-B940-C9328C6D732E}" sibTransId="{F1DB27F8-2251-4C85-95AA-C220C1229B44}"/>
    <dgm:cxn modelId="{EBD83917-832A-451F-A88E-7B05CDB84030}" type="presOf" srcId="{D45BDF47-0A71-40B7-A8B9-84268FC61344}" destId="{B3EF11F1-9AE7-4AD6-94B1-5346FE35232A}" srcOrd="0" destOrd="0" presId="urn:microsoft.com/office/officeart/2005/8/layout/default"/>
    <dgm:cxn modelId="{5F9D422B-E740-4166-858E-A55D3480D335}" type="presOf" srcId="{C6341F1F-3F90-4AFC-8BC0-3D19528292DE}" destId="{47B08B70-0809-4775-83BE-A576782F8566}" srcOrd="0" destOrd="0" presId="urn:microsoft.com/office/officeart/2005/8/layout/default"/>
    <dgm:cxn modelId="{BD168674-AD60-485E-9EC2-EC7D1A9B09F4}" type="presOf" srcId="{26ED219F-E271-4B1E-87EC-35FBA1DA8140}" destId="{EC9AA62B-9275-46DB-A07B-921012DE2C01}" srcOrd="0" destOrd="0" presId="urn:microsoft.com/office/officeart/2005/8/layout/default"/>
    <dgm:cxn modelId="{3A2402C5-55C2-4A73-93E8-18BE6B714AF0}" type="presOf" srcId="{91B537B0-2E21-4897-8FE9-45030688865B}" destId="{4AA39A18-383F-4776-97D7-2D43CAD581A5}" srcOrd="0" destOrd="0" presId="urn:microsoft.com/office/officeart/2005/8/layout/default"/>
    <dgm:cxn modelId="{DE6619D6-8BE9-457E-8EB3-5E2E8CA14421}" srcId="{C6341F1F-3F90-4AFC-8BC0-3D19528292DE}" destId="{26ED219F-E271-4B1E-87EC-35FBA1DA8140}" srcOrd="0" destOrd="0" parTransId="{71127AD3-D223-4EE4-ACA4-27754B03BD66}" sibTransId="{D8557020-CA51-4B29-91A8-7EEC5359C340}"/>
    <dgm:cxn modelId="{3F1891EC-75BD-46EA-93D7-353970E5E2DB}" srcId="{C6341F1F-3F90-4AFC-8BC0-3D19528292DE}" destId="{D45BDF47-0A71-40B7-A8B9-84268FC61344}" srcOrd="2" destOrd="0" parTransId="{95C0ABDD-A09A-4EA1-A6D1-45F19F42FB92}" sibTransId="{C4F9B8A2-5708-4652-9C7F-18A33B4BF4B4}"/>
    <dgm:cxn modelId="{0F5963E1-E446-4F67-9288-8218D90656CF}" type="presParOf" srcId="{47B08B70-0809-4775-83BE-A576782F8566}" destId="{EC9AA62B-9275-46DB-A07B-921012DE2C01}" srcOrd="0" destOrd="0" presId="urn:microsoft.com/office/officeart/2005/8/layout/default"/>
    <dgm:cxn modelId="{91DC83C8-BC61-4985-81C5-1DA115451200}" type="presParOf" srcId="{47B08B70-0809-4775-83BE-A576782F8566}" destId="{019117A1-C3FE-4C89-9ACC-D1240C8B3FD7}" srcOrd="1" destOrd="0" presId="urn:microsoft.com/office/officeart/2005/8/layout/default"/>
    <dgm:cxn modelId="{A4C7B00C-DC8B-4561-A480-0A6CF025D76F}" type="presParOf" srcId="{47B08B70-0809-4775-83BE-A576782F8566}" destId="{4AA39A18-383F-4776-97D7-2D43CAD581A5}" srcOrd="2" destOrd="0" presId="urn:microsoft.com/office/officeart/2005/8/layout/default"/>
    <dgm:cxn modelId="{97E3C2E0-6E4A-456C-AB7B-4BE5F4F5C3AA}" type="presParOf" srcId="{47B08B70-0809-4775-83BE-A576782F8566}" destId="{F1BFF9CD-4F94-4670-B170-D26FEB754025}" srcOrd="3" destOrd="0" presId="urn:microsoft.com/office/officeart/2005/8/layout/default"/>
    <dgm:cxn modelId="{A57E5022-2379-49B4-88DF-1A3AC431549C}" type="presParOf" srcId="{47B08B70-0809-4775-83BE-A576782F8566}" destId="{B3EF11F1-9AE7-4AD6-94B1-5346FE35232A}" srcOrd="4" destOrd="0" presId="urn:microsoft.com/office/officeart/2005/8/layout/default"/>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A851EB0-9EA4-4860-80EF-53D194663C80}"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C2E23C64-CA4D-47DA-8FE3-6ABBE921FD03}">
      <dgm:prSet phldrT="[Text]"/>
      <dgm:spPr>
        <a:solidFill>
          <a:srgbClr val="C00000"/>
        </a:solidFill>
      </dgm:spPr>
      <dgm:t>
        <a:bodyPr/>
        <a:lstStyle/>
        <a:p>
          <a:r>
            <a:rPr lang="en-IN" b="0" i="0" dirty="0" err="1"/>
            <a:t>transactionID</a:t>
          </a:r>
          <a:endParaRPr lang="en-IN" dirty="0"/>
        </a:p>
      </dgm:t>
    </dgm:pt>
    <dgm:pt modelId="{23B9DCA3-B5FA-46E0-9E49-051AC9DFD3E7}" type="parTrans" cxnId="{ACC563DC-BF31-4C95-B213-FA4CD2365FE8}">
      <dgm:prSet/>
      <dgm:spPr/>
      <dgm:t>
        <a:bodyPr/>
        <a:lstStyle/>
        <a:p>
          <a:endParaRPr lang="en-IN"/>
        </a:p>
      </dgm:t>
    </dgm:pt>
    <dgm:pt modelId="{EB0CB780-3419-49FB-9873-ED623B2DF817}" type="sibTrans" cxnId="{ACC563DC-BF31-4C95-B213-FA4CD2365FE8}">
      <dgm:prSet/>
      <dgm:spPr/>
      <dgm:t>
        <a:bodyPr/>
        <a:lstStyle/>
        <a:p>
          <a:endParaRPr lang="en-IN"/>
        </a:p>
      </dgm:t>
    </dgm:pt>
    <dgm:pt modelId="{0C4F82E0-3F84-4F82-B11A-124C083BDC8F}">
      <dgm:prSet phldrT="[Text]"/>
      <dgm:spPr>
        <a:solidFill>
          <a:srgbClr val="C00000"/>
        </a:solidFill>
      </dgm:spPr>
      <dgm:t>
        <a:bodyPr/>
        <a:lstStyle/>
        <a:p>
          <a:r>
            <a:rPr lang="en-IN" b="0" i="0" dirty="0"/>
            <a:t>amount</a:t>
          </a:r>
          <a:endParaRPr lang="en-IN" dirty="0"/>
        </a:p>
      </dgm:t>
    </dgm:pt>
    <dgm:pt modelId="{9891F669-0909-4A0B-9A17-443BE152A89B}" type="parTrans" cxnId="{A4D57682-36D7-460C-81A9-3FFE7893BB71}">
      <dgm:prSet/>
      <dgm:spPr/>
      <dgm:t>
        <a:bodyPr/>
        <a:lstStyle/>
        <a:p>
          <a:endParaRPr lang="en-IN"/>
        </a:p>
      </dgm:t>
    </dgm:pt>
    <dgm:pt modelId="{ADF04C43-9567-479E-9FF3-FD3431C4D230}" type="sibTrans" cxnId="{A4D57682-36D7-460C-81A9-3FFE7893BB71}">
      <dgm:prSet/>
      <dgm:spPr/>
      <dgm:t>
        <a:bodyPr/>
        <a:lstStyle/>
        <a:p>
          <a:endParaRPr lang="en-IN"/>
        </a:p>
      </dgm:t>
    </dgm:pt>
    <dgm:pt modelId="{4EF746A9-F9EB-41FB-9001-805DE4AB74DE}">
      <dgm:prSet phldrT="[Text]"/>
      <dgm:spPr>
        <a:solidFill>
          <a:srgbClr val="C00000"/>
        </a:solidFill>
      </dgm:spPr>
      <dgm:t>
        <a:bodyPr/>
        <a:lstStyle/>
        <a:p>
          <a:r>
            <a:rPr lang="en-IN" b="0" i="0"/>
            <a:t>transactionType</a:t>
          </a:r>
          <a:endParaRPr lang="en-IN" dirty="0"/>
        </a:p>
      </dgm:t>
    </dgm:pt>
    <dgm:pt modelId="{08F15E16-7B9B-4E86-881A-FDAD44D8C9C9}" type="parTrans" cxnId="{ED9ECD6F-46D7-4042-9600-8D53160B3091}">
      <dgm:prSet/>
      <dgm:spPr/>
      <dgm:t>
        <a:bodyPr/>
        <a:lstStyle/>
        <a:p>
          <a:endParaRPr lang="en-IN"/>
        </a:p>
      </dgm:t>
    </dgm:pt>
    <dgm:pt modelId="{1D3B97AF-2A40-4C29-92A1-969AE22626F3}" type="sibTrans" cxnId="{ED9ECD6F-46D7-4042-9600-8D53160B3091}">
      <dgm:prSet/>
      <dgm:spPr/>
      <dgm:t>
        <a:bodyPr/>
        <a:lstStyle/>
        <a:p>
          <a:endParaRPr lang="en-IN"/>
        </a:p>
      </dgm:t>
    </dgm:pt>
    <dgm:pt modelId="{DC662AFC-58B4-42B9-B0D0-106EA4266AAA}" type="pres">
      <dgm:prSet presAssocID="{FA851EB0-9EA4-4860-80EF-53D194663C80}" presName="linear" presStyleCnt="0">
        <dgm:presLayoutVars>
          <dgm:dir/>
          <dgm:animLvl val="lvl"/>
          <dgm:resizeHandles val="exact"/>
        </dgm:presLayoutVars>
      </dgm:prSet>
      <dgm:spPr/>
    </dgm:pt>
    <dgm:pt modelId="{CAAC521F-0F96-4FAC-BC7F-9E2F85FF34CE}" type="pres">
      <dgm:prSet presAssocID="{C2E23C64-CA4D-47DA-8FE3-6ABBE921FD03}" presName="parentLin" presStyleCnt="0"/>
      <dgm:spPr/>
    </dgm:pt>
    <dgm:pt modelId="{573B8E00-6891-430E-86A8-62118333C691}" type="pres">
      <dgm:prSet presAssocID="{C2E23C64-CA4D-47DA-8FE3-6ABBE921FD03}" presName="parentLeftMargin" presStyleLbl="node1" presStyleIdx="0" presStyleCnt="3"/>
      <dgm:spPr/>
    </dgm:pt>
    <dgm:pt modelId="{C6EADC08-B6EA-432E-A2C2-6E708574CAAB}" type="pres">
      <dgm:prSet presAssocID="{C2E23C64-CA4D-47DA-8FE3-6ABBE921FD03}" presName="parentText" presStyleLbl="node1" presStyleIdx="0" presStyleCnt="3">
        <dgm:presLayoutVars>
          <dgm:chMax val="0"/>
          <dgm:bulletEnabled val="1"/>
        </dgm:presLayoutVars>
      </dgm:prSet>
      <dgm:spPr/>
    </dgm:pt>
    <dgm:pt modelId="{4CEB807B-8FCB-4308-9FF1-4A92FCD9E2B9}" type="pres">
      <dgm:prSet presAssocID="{C2E23C64-CA4D-47DA-8FE3-6ABBE921FD03}" presName="negativeSpace" presStyleCnt="0"/>
      <dgm:spPr/>
    </dgm:pt>
    <dgm:pt modelId="{8999885C-723F-4D7C-A83F-9C5C7129ABDD}" type="pres">
      <dgm:prSet presAssocID="{C2E23C64-CA4D-47DA-8FE3-6ABBE921FD03}" presName="childText" presStyleLbl="conFgAcc1" presStyleIdx="0" presStyleCnt="3">
        <dgm:presLayoutVars>
          <dgm:bulletEnabled val="1"/>
        </dgm:presLayoutVars>
      </dgm:prSet>
      <dgm:spPr/>
    </dgm:pt>
    <dgm:pt modelId="{FC91F3E8-738D-4695-88F2-1845A56D1F72}" type="pres">
      <dgm:prSet presAssocID="{EB0CB780-3419-49FB-9873-ED623B2DF817}" presName="spaceBetweenRectangles" presStyleCnt="0"/>
      <dgm:spPr/>
    </dgm:pt>
    <dgm:pt modelId="{852D12BF-9FFC-4226-9FED-7267D7B9AB42}" type="pres">
      <dgm:prSet presAssocID="{0C4F82E0-3F84-4F82-B11A-124C083BDC8F}" presName="parentLin" presStyleCnt="0"/>
      <dgm:spPr/>
    </dgm:pt>
    <dgm:pt modelId="{05A721E5-49BE-4E40-BF9D-4608124B22B7}" type="pres">
      <dgm:prSet presAssocID="{0C4F82E0-3F84-4F82-B11A-124C083BDC8F}" presName="parentLeftMargin" presStyleLbl="node1" presStyleIdx="0" presStyleCnt="3"/>
      <dgm:spPr/>
    </dgm:pt>
    <dgm:pt modelId="{501E4383-3C54-4D8A-993C-0314BB5806EA}" type="pres">
      <dgm:prSet presAssocID="{0C4F82E0-3F84-4F82-B11A-124C083BDC8F}" presName="parentText" presStyleLbl="node1" presStyleIdx="1" presStyleCnt="3">
        <dgm:presLayoutVars>
          <dgm:chMax val="0"/>
          <dgm:bulletEnabled val="1"/>
        </dgm:presLayoutVars>
      </dgm:prSet>
      <dgm:spPr/>
    </dgm:pt>
    <dgm:pt modelId="{538ED1A9-F7A0-4D07-A7F8-B26C84EFF652}" type="pres">
      <dgm:prSet presAssocID="{0C4F82E0-3F84-4F82-B11A-124C083BDC8F}" presName="negativeSpace" presStyleCnt="0"/>
      <dgm:spPr/>
    </dgm:pt>
    <dgm:pt modelId="{7ED76366-7C00-4497-8FCC-FE86462EDF80}" type="pres">
      <dgm:prSet presAssocID="{0C4F82E0-3F84-4F82-B11A-124C083BDC8F}" presName="childText" presStyleLbl="conFgAcc1" presStyleIdx="1" presStyleCnt="3">
        <dgm:presLayoutVars>
          <dgm:bulletEnabled val="1"/>
        </dgm:presLayoutVars>
      </dgm:prSet>
      <dgm:spPr/>
    </dgm:pt>
    <dgm:pt modelId="{EB96F260-359B-4037-885A-79AAB506DA38}" type="pres">
      <dgm:prSet presAssocID="{ADF04C43-9567-479E-9FF3-FD3431C4D230}" presName="spaceBetweenRectangles" presStyleCnt="0"/>
      <dgm:spPr/>
    </dgm:pt>
    <dgm:pt modelId="{CC06B0F8-FDC2-450C-A1AC-1711D9B2F96B}" type="pres">
      <dgm:prSet presAssocID="{4EF746A9-F9EB-41FB-9001-805DE4AB74DE}" presName="parentLin" presStyleCnt="0"/>
      <dgm:spPr/>
    </dgm:pt>
    <dgm:pt modelId="{B3D4EA0B-3864-497A-8732-1825B821A7C4}" type="pres">
      <dgm:prSet presAssocID="{4EF746A9-F9EB-41FB-9001-805DE4AB74DE}" presName="parentLeftMargin" presStyleLbl="node1" presStyleIdx="1" presStyleCnt="3"/>
      <dgm:spPr/>
    </dgm:pt>
    <dgm:pt modelId="{8CDEF94E-3221-4E31-B44F-892DED0F524E}" type="pres">
      <dgm:prSet presAssocID="{4EF746A9-F9EB-41FB-9001-805DE4AB74DE}" presName="parentText" presStyleLbl="node1" presStyleIdx="2" presStyleCnt="3">
        <dgm:presLayoutVars>
          <dgm:chMax val="0"/>
          <dgm:bulletEnabled val="1"/>
        </dgm:presLayoutVars>
      </dgm:prSet>
      <dgm:spPr/>
    </dgm:pt>
    <dgm:pt modelId="{F2EEE7F1-C08E-49DB-916F-92F390E1E386}" type="pres">
      <dgm:prSet presAssocID="{4EF746A9-F9EB-41FB-9001-805DE4AB74DE}" presName="negativeSpace" presStyleCnt="0"/>
      <dgm:spPr/>
    </dgm:pt>
    <dgm:pt modelId="{980AE9EA-475B-4263-AB88-E437B95D6FC8}" type="pres">
      <dgm:prSet presAssocID="{4EF746A9-F9EB-41FB-9001-805DE4AB74DE}" presName="childText" presStyleLbl="conFgAcc1" presStyleIdx="2" presStyleCnt="3">
        <dgm:presLayoutVars>
          <dgm:bulletEnabled val="1"/>
        </dgm:presLayoutVars>
      </dgm:prSet>
      <dgm:spPr/>
    </dgm:pt>
  </dgm:ptLst>
  <dgm:cxnLst>
    <dgm:cxn modelId="{BF5EE202-C477-4273-98FB-758F979E677A}" type="presOf" srcId="{0C4F82E0-3F84-4F82-B11A-124C083BDC8F}" destId="{501E4383-3C54-4D8A-993C-0314BB5806EA}" srcOrd="1" destOrd="0" presId="urn:microsoft.com/office/officeart/2005/8/layout/list1"/>
    <dgm:cxn modelId="{DC719D09-46E8-4A65-BED1-E2B38BE8BD45}" type="presOf" srcId="{4EF746A9-F9EB-41FB-9001-805DE4AB74DE}" destId="{B3D4EA0B-3864-497A-8732-1825B821A7C4}" srcOrd="0" destOrd="0" presId="urn:microsoft.com/office/officeart/2005/8/layout/list1"/>
    <dgm:cxn modelId="{09AC9E0E-87DB-4EDE-9AF7-602B4D8CEC08}" type="presOf" srcId="{C2E23C64-CA4D-47DA-8FE3-6ABBE921FD03}" destId="{573B8E00-6891-430E-86A8-62118333C691}" srcOrd="0" destOrd="0" presId="urn:microsoft.com/office/officeart/2005/8/layout/list1"/>
    <dgm:cxn modelId="{EC314A15-0B48-4229-8D8D-236E9F0F965D}" type="presOf" srcId="{C2E23C64-CA4D-47DA-8FE3-6ABBE921FD03}" destId="{C6EADC08-B6EA-432E-A2C2-6E708574CAAB}" srcOrd="1" destOrd="0" presId="urn:microsoft.com/office/officeart/2005/8/layout/list1"/>
    <dgm:cxn modelId="{2324373A-66F0-4B56-83F8-CD94DD23795E}" type="presOf" srcId="{0C4F82E0-3F84-4F82-B11A-124C083BDC8F}" destId="{05A721E5-49BE-4E40-BF9D-4608124B22B7}" srcOrd="0" destOrd="0" presId="urn:microsoft.com/office/officeart/2005/8/layout/list1"/>
    <dgm:cxn modelId="{ED9ECD6F-46D7-4042-9600-8D53160B3091}" srcId="{FA851EB0-9EA4-4860-80EF-53D194663C80}" destId="{4EF746A9-F9EB-41FB-9001-805DE4AB74DE}" srcOrd="2" destOrd="0" parTransId="{08F15E16-7B9B-4E86-881A-FDAD44D8C9C9}" sibTransId="{1D3B97AF-2A40-4C29-92A1-969AE22626F3}"/>
    <dgm:cxn modelId="{A4D57682-36D7-460C-81A9-3FFE7893BB71}" srcId="{FA851EB0-9EA4-4860-80EF-53D194663C80}" destId="{0C4F82E0-3F84-4F82-B11A-124C083BDC8F}" srcOrd="1" destOrd="0" parTransId="{9891F669-0909-4A0B-9A17-443BE152A89B}" sibTransId="{ADF04C43-9567-479E-9FF3-FD3431C4D230}"/>
    <dgm:cxn modelId="{9BC6BAA3-AB55-4B44-A5A4-3955FB61F9A4}" type="presOf" srcId="{4EF746A9-F9EB-41FB-9001-805DE4AB74DE}" destId="{8CDEF94E-3221-4E31-B44F-892DED0F524E}" srcOrd="1" destOrd="0" presId="urn:microsoft.com/office/officeart/2005/8/layout/list1"/>
    <dgm:cxn modelId="{61B47CAB-76AF-4953-A056-397B843C82EE}" type="presOf" srcId="{FA851EB0-9EA4-4860-80EF-53D194663C80}" destId="{DC662AFC-58B4-42B9-B0D0-106EA4266AAA}" srcOrd="0" destOrd="0" presId="urn:microsoft.com/office/officeart/2005/8/layout/list1"/>
    <dgm:cxn modelId="{ACC563DC-BF31-4C95-B213-FA4CD2365FE8}" srcId="{FA851EB0-9EA4-4860-80EF-53D194663C80}" destId="{C2E23C64-CA4D-47DA-8FE3-6ABBE921FD03}" srcOrd="0" destOrd="0" parTransId="{23B9DCA3-B5FA-46E0-9E49-051AC9DFD3E7}" sibTransId="{EB0CB780-3419-49FB-9873-ED623B2DF817}"/>
    <dgm:cxn modelId="{14AFB82A-17FB-424B-9BE6-87687AB1D1D4}" type="presParOf" srcId="{DC662AFC-58B4-42B9-B0D0-106EA4266AAA}" destId="{CAAC521F-0F96-4FAC-BC7F-9E2F85FF34CE}" srcOrd="0" destOrd="0" presId="urn:microsoft.com/office/officeart/2005/8/layout/list1"/>
    <dgm:cxn modelId="{1B3294FC-90BE-48F4-9F9F-438F582C831E}" type="presParOf" srcId="{CAAC521F-0F96-4FAC-BC7F-9E2F85FF34CE}" destId="{573B8E00-6891-430E-86A8-62118333C691}" srcOrd="0" destOrd="0" presId="urn:microsoft.com/office/officeart/2005/8/layout/list1"/>
    <dgm:cxn modelId="{44C9DD2C-2B35-49F4-A009-A92F0D7CAD0D}" type="presParOf" srcId="{CAAC521F-0F96-4FAC-BC7F-9E2F85FF34CE}" destId="{C6EADC08-B6EA-432E-A2C2-6E708574CAAB}" srcOrd="1" destOrd="0" presId="urn:microsoft.com/office/officeart/2005/8/layout/list1"/>
    <dgm:cxn modelId="{BB7BB18E-D5C9-49AA-9EEF-E670716BAE22}" type="presParOf" srcId="{DC662AFC-58B4-42B9-B0D0-106EA4266AAA}" destId="{4CEB807B-8FCB-4308-9FF1-4A92FCD9E2B9}" srcOrd="1" destOrd="0" presId="urn:microsoft.com/office/officeart/2005/8/layout/list1"/>
    <dgm:cxn modelId="{380357D2-FF45-4F81-8B2F-5F55793E1A16}" type="presParOf" srcId="{DC662AFC-58B4-42B9-B0D0-106EA4266AAA}" destId="{8999885C-723F-4D7C-A83F-9C5C7129ABDD}" srcOrd="2" destOrd="0" presId="urn:microsoft.com/office/officeart/2005/8/layout/list1"/>
    <dgm:cxn modelId="{83E8D118-D005-45CF-9987-BA640F1904EB}" type="presParOf" srcId="{DC662AFC-58B4-42B9-B0D0-106EA4266AAA}" destId="{FC91F3E8-738D-4695-88F2-1845A56D1F72}" srcOrd="3" destOrd="0" presId="urn:microsoft.com/office/officeart/2005/8/layout/list1"/>
    <dgm:cxn modelId="{789B706C-E0B7-46D5-B17D-98AEC9C3592A}" type="presParOf" srcId="{DC662AFC-58B4-42B9-B0D0-106EA4266AAA}" destId="{852D12BF-9FFC-4226-9FED-7267D7B9AB42}" srcOrd="4" destOrd="0" presId="urn:microsoft.com/office/officeart/2005/8/layout/list1"/>
    <dgm:cxn modelId="{06A15F64-641E-43FA-9696-37FCADA8B1B2}" type="presParOf" srcId="{852D12BF-9FFC-4226-9FED-7267D7B9AB42}" destId="{05A721E5-49BE-4E40-BF9D-4608124B22B7}" srcOrd="0" destOrd="0" presId="urn:microsoft.com/office/officeart/2005/8/layout/list1"/>
    <dgm:cxn modelId="{622E777D-2435-487B-A45C-A1C6D629844B}" type="presParOf" srcId="{852D12BF-9FFC-4226-9FED-7267D7B9AB42}" destId="{501E4383-3C54-4D8A-993C-0314BB5806EA}" srcOrd="1" destOrd="0" presId="urn:microsoft.com/office/officeart/2005/8/layout/list1"/>
    <dgm:cxn modelId="{8FE52628-C2E3-4497-9D74-B7177D6C0C28}" type="presParOf" srcId="{DC662AFC-58B4-42B9-B0D0-106EA4266AAA}" destId="{538ED1A9-F7A0-4D07-A7F8-B26C84EFF652}" srcOrd="5" destOrd="0" presId="urn:microsoft.com/office/officeart/2005/8/layout/list1"/>
    <dgm:cxn modelId="{2069B72D-F4DB-4984-9968-FF99E4C58350}" type="presParOf" srcId="{DC662AFC-58B4-42B9-B0D0-106EA4266AAA}" destId="{7ED76366-7C00-4497-8FCC-FE86462EDF80}" srcOrd="6" destOrd="0" presId="urn:microsoft.com/office/officeart/2005/8/layout/list1"/>
    <dgm:cxn modelId="{9E34C8DA-5936-4DDD-B6DB-0E68C7725D1B}" type="presParOf" srcId="{DC662AFC-58B4-42B9-B0D0-106EA4266AAA}" destId="{EB96F260-359B-4037-885A-79AAB506DA38}" srcOrd="7" destOrd="0" presId="urn:microsoft.com/office/officeart/2005/8/layout/list1"/>
    <dgm:cxn modelId="{F31E20B6-7A55-46C4-BCBF-3F641A91DEA4}" type="presParOf" srcId="{DC662AFC-58B4-42B9-B0D0-106EA4266AAA}" destId="{CC06B0F8-FDC2-450C-A1AC-1711D9B2F96B}" srcOrd="8" destOrd="0" presId="urn:microsoft.com/office/officeart/2005/8/layout/list1"/>
    <dgm:cxn modelId="{29377657-C3A6-4AC1-9CA4-E08E6D122BA0}" type="presParOf" srcId="{CC06B0F8-FDC2-450C-A1AC-1711D9B2F96B}" destId="{B3D4EA0B-3864-497A-8732-1825B821A7C4}" srcOrd="0" destOrd="0" presId="urn:microsoft.com/office/officeart/2005/8/layout/list1"/>
    <dgm:cxn modelId="{7EC1AB63-D16E-4517-927A-30555B978AE1}" type="presParOf" srcId="{CC06B0F8-FDC2-450C-A1AC-1711D9B2F96B}" destId="{8CDEF94E-3221-4E31-B44F-892DED0F524E}" srcOrd="1" destOrd="0" presId="urn:microsoft.com/office/officeart/2005/8/layout/list1"/>
    <dgm:cxn modelId="{011A7694-046E-4FF8-A334-F82C3D4F4AF4}" type="presParOf" srcId="{DC662AFC-58B4-42B9-B0D0-106EA4266AAA}" destId="{F2EEE7F1-C08E-49DB-916F-92F390E1E386}" srcOrd="9" destOrd="0" presId="urn:microsoft.com/office/officeart/2005/8/layout/list1"/>
    <dgm:cxn modelId="{838D1F99-C63E-4C86-8E95-0BD70F0ED098}" type="presParOf" srcId="{DC662AFC-58B4-42B9-B0D0-106EA4266AAA}" destId="{980AE9EA-475B-4263-AB88-E437B95D6FC8}" srcOrd="10" destOrd="0" presId="urn:microsoft.com/office/officeart/2005/8/layout/list1"/>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EFFF2DD-EB9A-43C8-BA85-8E8E0C5175A9}"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IN"/>
        </a:p>
      </dgm:t>
    </dgm:pt>
    <dgm:pt modelId="{055FBD1D-991B-49A5-9680-47AF6C9B83A5}">
      <dgm:prSet phldrT="[Text]"/>
      <dgm:spPr>
        <a:solidFill>
          <a:srgbClr val="C00000"/>
        </a:solidFill>
      </dgm:spPr>
      <dgm:t>
        <a:bodyPr/>
        <a:lstStyle/>
        <a:p>
          <a:r>
            <a:rPr lang="en-IN" dirty="0" err="1"/>
            <a:t>AccountHolder</a:t>
          </a:r>
          <a:endParaRPr lang="en-IN" dirty="0"/>
        </a:p>
      </dgm:t>
    </dgm:pt>
    <dgm:pt modelId="{1041FFDF-8ED8-4330-B3C6-4C1F0D0484D0}" type="parTrans" cxnId="{7B487664-5C12-40BE-A9D5-D901FFFB0403}">
      <dgm:prSet/>
      <dgm:spPr/>
      <dgm:t>
        <a:bodyPr/>
        <a:lstStyle/>
        <a:p>
          <a:endParaRPr lang="en-IN"/>
        </a:p>
      </dgm:t>
    </dgm:pt>
    <dgm:pt modelId="{89240336-3E83-4713-8CF2-B56245CB6397}" type="sibTrans" cxnId="{7B487664-5C12-40BE-A9D5-D901FFFB0403}">
      <dgm:prSet/>
      <dgm:spPr/>
      <dgm:t>
        <a:bodyPr/>
        <a:lstStyle/>
        <a:p>
          <a:endParaRPr lang="en-IN"/>
        </a:p>
      </dgm:t>
    </dgm:pt>
    <dgm:pt modelId="{6A2A486F-2317-4C24-8F79-F3F5DAA06235}">
      <dgm:prSet phldrT="[Text]"/>
      <dgm:spPr>
        <a:solidFill>
          <a:schemeClr val="accent2">
            <a:lumMod val="75000"/>
          </a:schemeClr>
        </a:solidFill>
      </dgm:spPr>
      <dgm:t>
        <a:bodyPr/>
        <a:lstStyle/>
        <a:p>
          <a:r>
            <a:rPr lang="en-IN" dirty="0"/>
            <a:t>Bank</a:t>
          </a:r>
        </a:p>
      </dgm:t>
    </dgm:pt>
    <dgm:pt modelId="{1CFADE32-00EC-4788-ABE2-F86CF1FF059B}" type="parTrans" cxnId="{592CB262-26EF-47B6-B059-3A742C61DE7A}">
      <dgm:prSet/>
      <dgm:spPr/>
      <dgm:t>
        <a:bodyPr/>
        <a:lstStyle/>
        <a:p>
          <a:endParaRPr lang="en-IN"/>
        </a:p>
      </dgm:t>
    </dgm:pt>
    <dgm:pt modelId="{8FA46902-24D3-4A3F-886C-8ECA41D08FDE}" type="sibTrans" cxnId="{592CB262-26EF-47B6-B059-3A742C61DE7A}">
      <dgm:prSet/>
      <dgm:spPr/>
      <dgm:t>
        <a:bodyPr/>
        <a:lstStyle/>
        <a:p>
          <a:endParaRPr lang="en-IN"/>
        </a:p>
      </dgm:t>
    </dgm:pt>
    <dgm:pt modelId="{8D883439-5B50-442E-B1CD-D846DEB015DC}">
      <dgm:prSet phldrT="[Text]"/>
      <dgm:spPr>
        <a:solidFill>
          <a:schemeClr val="bg2">
            <a:lumMod val="10000"/>
          </a:schemeClr>
        </a:solidFill>
      </dgm:spPr>
      <dgm:t>
        <a:bodyPr/>
        <a:lstStyle/>
        <a:p>
          <a:r>
            <a:rPr lang="en-IN" dirty="0"/>
            <a:t>ATM</a:t>
          </a:r>
        </a:p>
      </dgm:t>
    </dgm:pt>
    <dgm:pt modelId="{8CA4CA81-B870-48E2-9B31-BE0EAE13D3CB}" type="parTrans" cxnId="{30798826-DC0E-4414-B692-EF77E35B50F7}">
      <dgm:prSet/>
      <dgm:spPr/>
      <dgm:t>
        <a:bodyPr/>
        <a:lstStyle/>
        <a:p>
          <a:endParaRPr lang="en-IN"/>
        </a:p>
      </dgm:t>
    </dgm:pt>
    <dgm:pt modelId="{377E9BA2-3C87-42A6-90ED-4551D86DC5FC}" type="sibTrans" cxnId="{30798826-DC0E-4414-B692-EF77E35B50F7}">
      <dgm:prSet/>
      <dgm:spPr/>
      <dgm:t>
        <a:bodyPr/>
        <a:lstStyle/>
        <a:p>
          <a:endParaRPr lang="en-IN"/>
        </a:p>
      </dgm:t>
    </dgm:pt>
    <dgm:pt modelId="{A49018A0-F04E-4234-A8C5-ED35D8D94D10}" type="pres">
      <dgm:prSet presAssocID="{0EFFF2DD-EB9A-43C8-BA85-8E8E0C5175A9}" presName="outerComposite" presStyleCnt="0">
        <dgm:presLayoutVars>
          <dgm:chMax val="5"/>
          <dgm:dir/>
          <dgm:resizeHandles val="exact"/>
        </dgm:presLayoutVars>
      </dgm:prSet>
      <dgm:spPr/>
    </dgm:pt>
    <dgm:pt modelId="{AAB8B895-0DC9-437D-A08A-9F52FAD15526}" type="pres">
      <dgm:prSet presAssocID="{0EFFF2DD-EB9A-43C8-BA85-8E8E0C5175A9}" presName="dummyMaxCanvas" presStyleCnt="0">
        <dgm:presLayoutVars/>
      </dgm:prSet>
      <dgm:spPr/>
    </dgm:pt>
    <dgm:pt modelId="{A077F0F5-606D-4C14-AC36-254024F60DC9}" type="pres">
      <dgm:prSet presAssocID="{0EFFF2DD-EB9A-43C8-BA85-8E8E0C5175A9}" presName="ThreeNodes_1" presStyleLbl="node1" presStyleIdx="0" presStyleCnt="3">
        <dgm:presLayoutVars>
          <dgm:bulletEnabled val="1"/>
        </dgm:presLayoutVars>
      </dgm:prSet>
      <dgm:spPr/>
    </dgm:pt>
    <dgm:pt modelId="{C74521AD-1D60-4B96-B0AA-3AEC9BC2B461}" type="pres">
      <dgm:prSet presAssocID="{0EFFF2DD-EB9A-43C8-BA85-8E8E0C5175A9}" presName="ThreeNodes_2" presStyleLbl="node1" presStyleIdx="1" presStyleCnt="3">
        <dgm:presLayoutVars>
          <dgm:bulletEnabled val="1"/>
        </dgm:presLayoutVars>
      </dgm:prSet>
      <dgm:spPr/>
    </dgm:pt>
    <dgm:pt modelId="{29B4CA13-2C09-432E-9D09-5321C809CC23}" type="pres">
      <dgm:prSet presAssocID="{0EFFF2DD-EB9A-43C8-BA85-8E8E0C5175A9}" presName="ThreeNodes_3" presStyleLbl="node1" presStyleIdx="2" presStyleCnt="3">
        <dgm:presLayoutVars>
          <dgm:bulletEnabled val="1"/>
        </dgm:presLayoutVars>
      </dgm:prSet>
      <dgm:spPr/>
    </dgm:pt>
    <dgm:pt modelId="{FE17772F-7FD1-48B6-88A6-5A226356A611}" type="pres">
      <dgm:prSet presAssocID="{0EFFF2DD-EB9A-43C8-BA85-8E8E0C5175A9}" presName="ThreeConn_1-2" presStyleLbl="fgAccFollowNode1" presStyleIdx="0" presStyleCnt="2">
        <dgm:presLayoutVars>
          <dgm:bulletEnabled val="1"/>
        </dgm:presLayoutVars>
      </dgm:prSet>
      <dgm:spPr/>
    </dgm:pt>
    <dgm:pt modelId="{0123E41B-0416-4A93-AC0B-540F35577770}" type="pres">
      <dgm:prSet presAssocID="{0EFFF2DD-EB9A-43C8-BA85-8E8E0C5175A9}" presName="ThreeConn_2-3" presStyleLbl="fgAccFollowNode1" presStyleIdx="1" presStyleCnt="2">
        <dgm:presLayoutVars>
          <dgm:bulletEnabled val="1"/>
        </dgm:presLayoutVars>
      </dgm:prSet>
      <dgm:spPr/>
    </dgm:pt>
    <dgm:pt modelId="{4C7E3C8A-FE29-4EA8-B542-C48BA36F421B}" type="pres">
      <dgm:prSet presAssocID="{0EFFF2DD-EB9A-43C8-BA85-8E8E0C5175A9}" presName="ThreeNodes_1_text" presStyleLbl="node1" presStyleIdx="2" presStyleCnt="3">
        <dgm:presLayoutVars>
          <dgm:bulletEnabled val="1"/>
        </dgm:presLayoutVars>
      </dgm:prSet>
      <dgm:spPr/>
    </dgm:pt>
    <dgm:pt modelId="{9200169B-F44F-452D-B35A-0856FEE32EAA}" type="pres">
      <dgm:prSet presAssocID="{0EFFF2DD-EB9A-43C8-BA85-8E8E0C5175A9}" presName="ThreeNodes_2_text" presStyleLbl="node1" presStyleIdx="2" presStyleCnt="3">
        <dgm:presLayoutVars>
          <dgm:bulletEnabled val="1"/>
        </dgm:presLayoutVars>
      </dgm:prSet>
      <dgm:spPr/>
    </dgm:pt>
    <dgm:pt modelId="{793B14F6-C3BD-4A6D-82B9-E4B50951C599}" type="pres">
      <dgm:prSet presAssocID="{0EFFF2DD-EB9A-43C8-BA85-8E8E0C5175A9}" presName="ThreeNodes_3_text" presStyleLbl="node1" presStyleIdx="2" presStyleCnt="3">
        <dgm:presLayoutVars>
          <dgm:bulletEnabled val="1"/>
        </dgm:presLayoutVars>
      </dgm:prSet>
      <dgm:spPr/>
    </dgm:pt>
  </dgm:ptLst>
  <dgm:cxnLst>
    <dgm:cxn modelId="{A8C2C600-09AD-4AEE-923B-1C5175FF8781}" type="presOf" srcId="{8D883439-5B50-442E-B1CD-D846DEB015DC}" destId="{29B4CA13-2C09-432E-9D09-5321C809CC23}" srcOrd="0" destOrd="0" presId="urn:microsoft.com/office/officeart/2005/8/layout/vProcess5"/>
    <dgm:cxn modelId="{9D07800A-4FF0-41D5-81E0-418C26A9F0D0}" type="presOf" srcId="{0EFFF2DD-EB9A-43C8-BA85-8E8E0C5175A9}" destId="{A49018A0-F04E-4234-A8C5-ED35D8D94D10}" srcOrd="0" destOrd="0" presId="urn:microsoft.com/office/officeart/2005/8/layout/vProcess5"/>
    <dgm:cxn modelId="{30798826-DC0E-4414-B692-EF77E35B50F7}" srcId="{0EFFF2DD-EB9A-43C8-BA85-8E8E0C5175A9}" destId="{8D883439-5B50-442E-B1CD-D846DEB015DC}" srcOrd="2" destOrd="0" parTransId="{8CA4CA81-B870-48E2-9B31-BE0EAE13D3CB}" sibTransId="{377E9BA2-3C87-42A6-90ED-4551D86DC5FC}"/>
    <dgm:cxn modelId="{B4B75436-CA45-4F3F-AACC-326B5F491395}" type="presOf" srcId="{6A2A486F-2317-4C24-8F79-F3F5DAA06235}" destId="{C74521AD-1D60-4B96-B0AA-3AEC9BC2B461}" srcOrd="0" destOrd="0" presId="urn:microsoft.com/office/officeart/2005/8/layout/vProcess5"/>
    <dgm:cxn modelId="{592CB262-26EF-47B6-B059-3A742C61DE7A}" srcId="{0EFFF2DD-EB9A-43C8-BA85-8E8E0C5175A9}" destId="{6A2A486F-2317-4C24-8F79-F3F5DAA06235}" srcOrd="1" destOrd="0" parTransId="{1CFADE32-00EC-4788-ABE2-F86CF1FF059B}" sibTransId="{8FA46902-24D3-4A3F-886C-8ECA41D08FDE}"/>
    <dgm:cxn modelId="{7B487664-5C12-40BE-A9D5-D901FFFB0403}" srcId="{0EFFF2DD-EB9A-43C8-BA85-8E8E0C5175A9}" destId="{055FBD1D-991B-49A5-9680-47AF6C9B83A5}" srcOrd="0" destOrd="0" parTransId="{1041FFDF-8ED8-4330-B3C6-4C1F0D0484D0}" sibTransId="{89240336-3E83-4713-8CF2-B56245CB6397}"/>
    <dgm:cxn modelId="{54F2837D-CB75-4746-8D7C-254BFFF86732}" type="presOf" srcId="{6A2A486F-2317-4C24-8F79-F3F5DAA06235}" destId="{9200169B-F44F-452D-B35A-0856FEE32EAA}" srcOrd="1" destOrd="0" presId="urn:microsoft.com/office/officeart/2005/8/layout/vProcess5"/>
    <dgm:cxn modelId="{C3AC48A0-2EC7-405A-838E-8BB5BAC9A035}" type="presOf" srcId="{89240336-3E83-4713-8CF2-B56245CB6397}" destId="{FE17772F-7FD1-48B6-88A6-5A226356A611}" srcOrd="0" destOrd="0" presId="urn:microsoft.com/office/officeart/2005/8/layout/vProcess5"/>
    <dgm:cxn modelId="{FEEEE0AD-E70F-4DC3-83D3-F58B924FCDA0}" type="presOf" srcId="{055FBD1D-991B-49A5-9680-47AF6C9B83A5}" destId="{4C7E3C8A-FE29-4EA8-B542-C48BA36F421B}" srcOrd="1" destOrd="0" presId="urn:microsoft.com/office/officeart/2005/8/layout/vProcess5"/>
    <dgm:cxn modelId="{DB0459BF-7E50-4285-981F-0693CC69E4FB}" type="presOf" srcId="{8FA46902-24D3-4A3F-886C-8ECA41D08FDE}" destId="{0123E41B-0416-4A93-AC0B-540F35577770}" srcOrd="0" destOrd="0" presId="urn:microsoft.com/office/officeart/2005/8/layout/vProcess5"/>
    <dgm:cxn modelId="{5366ACE1-E647-4005-8ACE-67B83F97A33B}" type="presOf" srcId="{055FBD1D-991B-49A5-9680-47AF6C9B83A5}" destId="{A077F0F5-606D-4C14-AC36-254024F60DC9}" srcOrd="0" destOrd="0" presId="urn:microsoft.com/office/officeart/2005/8/layout/vProcess5"/>
    <dgm:cxn modelId="{C9BCBFEB-A311-4CB6-8FA1-BFD19625E26C}" type="presOf" srcId="{8D883439-5B50-442E-B1CD-D846DEB015DC}" destId="{793B14F6-C3BD-4A6D-82B9-E4B50951C599}" srcOrd="1" destOrd="0" presId="urn:microsoft.com/office/officeart/2005/8/layout/vProcess5"/>
    <dgm:cxn modelId="{DF882DAC-CEE2-4142-8370-523A988DB7AC}" type="presParOf" srcId="{A49018A0-F04E-4234-A8C5-ED35D8D94D10}" destId="{AAB8B895-0DC9-437D-A08A-9F52FAD15526}" srcOrd="0" destOrd="0" presId="urn:microsoft.com/office/officeart/2005/8/layout/vProcess5"/>
    <dgm:cxn modelId="{374CAF6A-A55B-4501-8307-7AD396052331}" type="presParOf" srcId="{A49018A0-F04E-4234-A8C5-ED35D8D94D10}" destId="{A077F0F5-606D-4C14-AC36-254024F60DC9}" srcOrd="1" destOrd="0" presId="urn:microsoft.com/office/officeart/2005/8/layout/vProcess5"/>
    <dgm:cxn modelId="{12448B89-E25A-4FC5-94E4-430B4FAD49DC}" type="presParOf" srcId="{A49018A0-F04E-4234-A8C5-ED35D8D94D10}" destId="{C74521AD-1D60-4B96-B0AA-3AEC9BC2B461}" srcOrd="2" destOrd="0" presId="urn:microsoft.com/office/officeart/2005/8/layout/vProcess5"/>
    <dgm:cxn modelId="{7AB733FD-B3FA-4EAE-A292-4C39D7A8EF01}" type="presParOf" srcId="{A49018A0-F04E-4234-A8C5-ED35D8D94D10}" destId="{29B4CA13-2C09-432E-9D09-5321C809CC23}" srcOrd="3" destOrd="0" presId="urn:microsoft.com/office/officeart/2005/8/layout/vProcess5"/>
    <dgm:cxn modelId="{00C58489-5AE1-4416-A610-64B1AEAD9E0F}" type="presParOf" srcId="{A49018A0-F04E-4234-A8C5-ED35D8D94D10}" destId="{FE17772F-7FD1-48B6-88A6-5A226356A611}" srcOrd="4" destOrd="0" presId="urn:microsoft.com/office/officeart/2005/8/layout/vProcess5"/>
    <dgm:cxn modelId="{98605625-7ACA-4136-A3C4-4F1BF237D021}" type="presParOf" srcId="{A49018A0-F04E-4234-A8C5-ED35D8D94D10}" destId="{0123E41B-0416-4A93-AC0B-540F35577770}" srcOrd="5" destOrd="0" presId="urn:microsoft.com/office/officeart/2005/8/layout/vProcess5"/>
    <dgm:cxn modelId="{72015910-D754-4406-8913-BF8B456124CF}" type="presParOf" srcId="{A49018A0-F04E-4234-A8C5-ED35D8D94D10}" destId="{4C7E3C8A-FE29-4EA8-B542-C48BA36F421B}" srcOrd="6" destOrd="0" presId="urn:microsoft.com/office/officeart/2005/8/layout/vProcess5"/>
    <dgm:cxn modelId="{145BCF3A-4397-4996-AEC5-8A13B26C9AE0}" type="presParOf" srcId="{A49018A0-F04E-4234-A8C5-ED35D8D94D10}" destId="{9200169B-F44F-452D-B35A-0856FEE32EAA}" srcOrd="7" destOrd="0" presId="urn:microsoft.com/office/officeart/2005/8/layout/vProcess5"/>
    <dgm:cxn modelId="{C6EE2655-8FC0-4778-948B-759E562D5867}" type="presParOf" srcId="{A49018A0-F04E-4234-A8C5-ED35D8D94D10}" destId="{793B14F6-C3BD-4A6D-82B9-E4B50951C599}"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6661292-73B3-49B3-B7C1-5DDC78215A4B}" type="doc">
      <dgm:prSet loTypeId="urn:microsoft.com/office/officeart/2005/8/layout/radial6" loCatId="relationship" qsTypeId="urn:microsoft.com/office/officeart/2005/8/quickstyle/simple1" qsCatId="simple" csTypeId="urn:microsoft.com/office/officeart/2005/8/colors/accent1_2" csCatId="accent1" phldr="1"/>
      <dgm:spPr/>
      <dgm:t>
        <a:bodyPr/>
        <a:lstStyle/>
        <a:p>
          <a:endParaRPr lang="en-IN"/>
        </a:p>
      </dgm:t>
    </dgm:pt>
    <dgm:pt modelId="{20F2E76A-BEEB-4168-9575-430C09C25351}">
      <dgm:prSet phldrT="[Text]"/>
      <dgm:spPr>
        <a:solidFill>
          <a:schemeClr val="accent2">
            <a:lumMod val="50000"/>
          </a:schemeClr>
        </a:solidFill>
      </dgm:spPr>
      <dgm:t>
        <a:bodyPr/>
        <a:lstStyle/>
        <a:p>
          <a:r>
            <a:rPr lang="en-IN" b="0" i="0" dirty="0"/>
            <a:t>Bank</a:t>
          </a:r>
          <a:endParaRPr lang="en-IN" dirty="0"/>
        </a:p>
      </dgm:t>
    </dgm:pt>
    <dgm:pt modelId="{BA7C2FB0-5B59-4F29-9DD7-22FC32268043}" type="parTrans" cxnId="{4EB228DE-55E4-4580-9CEB-E90D5FAAF1F4}">
      <dgm:prSet/>
      <dgm:spPr/>
      <dgm:t>
        <a:bodyPr/>
        <a:lstStyle/>
        <a:p>
          <a:endParaRPr lang="en-IN"/>
        </a:p>
      </dgm:t>
    </dgm:pt>
    <dgm:pt modelId="{7C6AAB2C-FEDF-4A13-A6AF-99AF4A6E22E9}" type="sibTrans" cxnId="{4EB228DE-55E4-4580-9CEB-E90D5FAAF1F4}">
      <dgm:prSet/>
      <dgm:spPr/>
      <dgm:t>
        <a:bodyPr/>
        <a:lstStyle/>
        <a:p>
          <a:endParaRPr lang="en-IN"/>
        </a:p>
      </dgm:t>
    </dgm:pt>
    <dgm:pt modelId="{8C84348A-4B8A-4978-821E-8E0AA2A94508}">
      <dgm:prSet phldrT="[Text]" custT="1"/>
      <dgm:spPr/>
      <dgm:t>
        <a:bodyPr/>
        <a:lstStyle/>
        <a:p>
          <a:r>
            <a:rPr lang="en-IN" sz="1400" b="1" i="0" dirty="0" err="1">
              <a:solidFill>
                <a:schemeClr val="tx1"/>
              </a:solidFill>
            </a:rPr>
            <a:t>bankID</a:t>
          </a:r>
          <a:endParaRPr lang="en-IN" sz="1400" b="1" dirty="0">
            <a:solidFill>
              <a:schemeClr val="tx1"/>
            </a:solidFill>
          </a:endParaRPr>
        </a:p>
      </dgm:t>
    </dgm:pt>
    <dgm:pt modelId="{76BE903E-EEB3-49E6-9100-B21FD8C12B1D}" type="parTrans" cxnId="{8970A43B-AE26-4194-8822-25B00B28091A}">
      <dgm:prSet/>
      <dgm:spPr/>
      <dgm:t>
        <a:bodyPr/>
        <a:lstStyle/>
        <a:p>
          <a:endParaRPr lang="en-IN"/>
        </a:p>
      </dgm:t>
    </dgm:pt>
    <dgm:pt modelId="{B2F1FB10-0DBB-47F7-8A9B-943B7366F37E}" type="sibTrans" cxnId="{8970A43B-AE26-4194-8822-25B00B28091A}">
      <dgm:prSet/>
      <dgm:spPr/>
      <dgm:t>
        <a:bodyPr/>
        <a:lstStyle/>
        <a:p>
          <a:endParaRPr lang="en-IN"/>
        </a:p>
      </dgm:t>
    </dgm:pt>
    <dgm:pt modelId="{E6EEA30F-EFA1-422A-936F-B39C269E5735}">
      <dgm:prSet phldrT="[Text]" custT="1"/>
      <dgm:spPr/>
      <dgm:t>
        <a:bodyPr/>
        <a:lstStyle/>
        <a:p>
          <a:r>
            <a:rPr lang="en-IN" sz="1400" b="1" i="0" dirty="0">
              <a:solidFill>
                <a:schemeClr val="tx1"/>
              </a:solidFill>
            </a:rPr>
            <a:t>name</a:t>
          </a:r>
          <a:endParaRPr lang="en-IN" sz="1400" b="1" dirty="0">
            <a:solidFill>
              <a:schemeClr val="tx1"/>
            </a:solidFill>
          </a:endParaRPr>
        </a:p>
      </dgm:t>
    </dgm:pt>
    <dgm:pt modelId="{13352016-479E-4B80-824D-403953ACCBA4}" type="parTrans" cxnId="{2AD1FE2C-7325-4EEF-B3A3-2DDFA567FF54}">
      <dgm:prSet/>
      <dgm:spPr/>
      <dgm:t>
        <a:bodyPr/>
        <a:lstStyle/>
        <a:p>
          <a:endParaRPr lang="en-IN"/>
        </a:p>
      </dgm:t>
    </dgm:pt>
    <dgm:pt modelId="{8F8076F3-A739-462D-867A-03B4EB94EC0F}" type="sibTrans" cxnId="{2AD1FE2C-7325-4EEF-B3A3-2DDFA567FF54}">
      <dgm:prSet/>
      <dgm:spPr/>
      <dgm:t>
        <a:bodyPr/>
        <a:lstStyle/>
        <a:p>
          <a:endParaRPr lang="en-IN"/>
        </a:p>
      </dgm:t>
    </dgm:pt>
    <dgm:pt modelId="{77F28DD5-364A-406D-9EFB-7D4E854563B5}">
      <dgm:prSet phldrT="[Text]" custT="1"/>
      <dgm:spPr/>
      <dgm:t>
        <a:bodyPr/>
        <a:lstStyle/>
        <a:p>
          <a:r>
            <a:rPr lang="en-IN" sz="1400" b="1" dirty="0" err="1">
              <a:solidFill>
                <a:schemeClr val="tx1"/>
              </a:solidFill>
            </a:rPr>
            <a:t>phonenumber</a:t>
          </a:r>
          <a:endParaRPr lang="en-IN" sz="1400" b="1" dirty="0">
            <a:solidFill>
              <a:schemeClr val="tx1"/>
            </a:solidFill>
          </a:endParaRPr>
        </a:p>
      </dgm:t>
    </dgm:pt>
    <dgm:pt modelId="{FDB4437F-C392-4F50-9427-05E3D5FD7EE8}" type="parTrans" cxnId="{C26FBE28-19CA-47D1-A414-547A7724D056}">
      <dgm:prSet/>
      <dgm:spPr/>
      <dgm:t>
        <a:bodyPr/>
        <a:lstStyle/>
        <a:p>
          <a:endParaRPr lang="en-IN"/>
        </a:p>
      </dgm:t>
    </dgm:pt>
    <dgm:pt modelId="{9C8AFCCF-0830-451F-83DD-E75997F37A17}" type="sibTrans" cxnId="{C26FBE28-19CA-47D1-A414-547A7724D056}">
      <dgm:prSet/>
      <dgm:spPr/>
      <dgm:t>
        <a:bodyPr/>
        <a:lstStyle/>
        <a:p>
          <a:endParaRPr lang="en-IN"/>
        </a:p>
      </dgm:t>
    </dgm:pt>
    <dgm:pt modelId="{179615CB-36D9-468F-A4D0-354C0A5B3AF7}">
      <dgm:prSet phldrT="[Text]" custT="1"/>
      <dgm:spPr/>
      <dgm:t>
        <a:bodyPr/>
        <a:lstStyle/>
        <a:p>
          <a:r>
            <a:rPr lang="en-IN" sz="1400" b="1" i="0" dirty="0">
              <a:solidFill>
                <a:schemeClr val="tx1"/>
              </a:solidFill>
            </a:rPr>
            <a:t>address</a:t>
          </a:r>
          <a:r>
            <a:rPr lang="en-IN" sz="1100" b="0" i="0" dirty="0"/>
            <a:t> </a:t>
          </a:r>
          <a:endParaRPr lang="en-IN" sz="1100" dirty="0"/>
        </a:p>
      </dgm:t>
    </dgm:pt>
    <dgm:pt modelId="{DAB001E3-0667-4D08-B4C7-CC9EF4F4FC57}" type="parTrans" cxnId="{9F671DD5-44C3-4B5A-B13A-404AF2421768}">
      <dgm:prSet/>
      <dgm:spPr/>
      <dgm:t>
        <a:bodyPr/>
        <a:lstStyle/>
        <a:p>
          <a:endParaRPr lang="en-IN"/>
        </a:p>
      </dgm:t>
    </dgm:pt>
    <dgm:pt modelId="{2F77EFFF-0C4C-474B-A9E5-E1481CA0674E}" type="sibTrans" cxnId="{9F671DD5-44C3-4B5A-B13A-404AF2421768}">
      <dgm:prSet/>
      <dgm:spPr/>
      <dgm:t>
        <a:bodyPr/>
        <a:lstStyle/>
        <a:p>
          <a:endParaRPr lang="en-IN"/>
        </a:p>
      </dgm:t>
    </dgm:pt>
    <dgm:pt modelId="{24208F4F-21EE-4AB1-BBA7-6AAF216BB42E}" type="pres">
      <dgm:prSet presAssocID="{86661292-73B3-49B3-B7C1-5DDC78215A4B}" presName="Name0" presStyleCnt="0">
        <dgm:presLayoutVars>
          <dgm:chMax val="1"/>
          <dgm:dir/>
          <dgm:animLvl val="ctr"/>
          <dgm:resizeHandles val="exact"/>
        </dgm:presLayoutVars>
      </dgm:prSet>
      <dgm:spPr/>
    </dgm:pt>
    <dgm:pt modelId="{FA060E5E-B566-43FF-B39E-81C451293711}" type="pres">
      <dgm:prSet presAssocID="{20F2E76A-BEEB-4168-9575-430C09C25351}" presName="centerShape" presStyleLbl="node0" presStyleIdx="0" presStyleCnt="1"/>
      <dgm:spPr/>
    </dgm:pt>
    <dgm:pt modelId="{3F47E621-EFEC-4242-82FD-19236E3B6DE3}" type="pres">
      <dgm:prSet presAssocID="{8C84348A-4B8A-4978-821E-8E0AA2A94508}" presName="node" presStyleLbl="node1" presStyleIdx="0" presStyleCnt="4" custRadScaleRad="101664">
        <dgm:presLayoutVars>
          <dgm:bulletEnabled val="1"/>
        </dgm:presLayoutVars>
      </dgm:prSet>
      <dgm:spPr/>
    </dgm:pt>
    <dgm:pt modelId="{59B517C6-DEBE-47A8-B8A8-055343BD9FCF}" type="pres">
      <dgm:prSet presAssocID="{8C84348A-4B8A-4978-821E-8E0AA2A94508}" presName="dummy" presStyleCnt="0"/>
      <dgm:spPr/>
    </dgm:pt>
    <dgm:pt modelId="{5CB47320-6E45-4850-908E-3E1D2BED2F69}" type="pres">
      <dgm:prSet presAssocID="{B2F1FB10-0DBB-47F7-8A9B-943B7366F37E}" presName="sibTrans" presStyleLbl="sibTrans2D1" presStyleIdx="0" presStyleCnt="4"/>
      <dgm:spPr/>
    </dgm:pt>
    <dgm:pt modelId="{03EF993C-A9A5-4148-9EC4-AF78A83EB7F4}" type="pres">
      <dgm:prSet presAssocID="{E6EEA30F-EFA1-422A-936F-B39C269E5735}" presName="node" presStyleLbl="node1" presStyleIdx="1" presStyleCnt="4">
        <dgm:presLayoutVars>
          <dgm:bulletEnabled val="1"/>
        </dgm:presLayoutVars>
      </dgm:prSet>
      <dgm:spPr/>
    </dgm:pt>
    <dgm:pt modelId="{F235938A-5FDD-4790-8363-04E51B8650F8}" type="pres">
      <dgm:prSet presAssocID="{E6EEA30F-EFA1-422A-936F-B39C269E5735}" presName="dummy" presStyleCnt="0"/>
      <dgm:spPr/>
    </dgm:pt>
    <dgm:pt modelId="{F7378F7E-83F8-4F30-86E9-EC658A4F94AA}" type="pres">
      <dgm:prSet presAssocID="{8F8076F3-A739-462D-867A-03B4EB94EC0F}" presName="sibTrans" presStyleLbl="sibTrans2D1" presStyleIdx="1" presStyleCnt="4"/>
      <dgm:spPr/>
    </dgm:pt>
    <dgm:pt modelId="{E721B502-69C2-4AA7-A7F2-CD676A3F0035}" type="pres">
      <dgm:prSet presAssocID="{77F28DD5-364A-406D-9EFB-7D4E854563B5}" presName="node" presStyleLbl="node1" presStyleIdx="2" presStyleCnt="4">
        <dgm:presLayoutVars>
          <dgm:bulletEnabled val="1"/>
        </dgm:presLayoutVars>
      </dgm:prSet>
      <dgm:spPr/>
    </dgm:pt>
    <dgm:pt modelId="{E045EAF7-193C-4A2A-9735-3F007261BE24}" type="pres">
      <dgm:prSet presAssocID="{77F28DD5-364A-406D-9EFB-7D4E854563B5}" presName="dummy" presStyleCnt="0"/>
      <dgm:spPr/>
    </dgm:pt>
    <dgm:pt modelId="{842F5345-8998-491F-9348-32DA898AC0B9}" type="pres">
      <dgm:prSet presAssocID="{9C8AFCCF-0830-451F-83DD-E75997F37A17}" presName="sibTrans" presStyleLbl="sibTrans2D1" presStyleIdx="2" presStyleCnt="4"/>
      <dgm:spPr/>
    </dgm:pt>
    <dgm:pt modelId="{07CD16EC-2D41-4EF8-8B09-A3D80036D6D1}" type="pres">
      <dgm:prSet presAssocID="{179615CB-36D9-468F-A4D0-354C0A5B3AF7}" presName="node" presStyleLbl="node1" presStyleIdx="3" presStyleCnt="4">
        <dgm:presLayoutVars>
          <dgm:bulletEnabled val="1"/>
        </dgm:presLayoutVars>
      </dgm:prSet>
      <dgm:spPr/>
    </dgm:pt>
    <dgm:pt modelId="{E63A86F5-C40E-4E82-AA82-9FA3FBD31227}" type="pres">
      <dgm:prSet presAssocID="{179615CB-36D9-468F-A4D0-354C0A5B3AF7}" presName="dummy" presStyleCnt="0"/>
      <dgm:spPr/>
    </dgm:pt>
    <dgm:pt modelId="{B8112303-7EEC-43DF-8226-A00AE9F68320}" type="pres">
      <dgm:prSet presAssocID="{2F77EFFF-0C4C-474B-A9E5-E1481CA0674E}" presName="sibTrans" presStyleLbl="sibTrans2D1" presStyleIdx="3" presStyleCnt="4"/>
      <dgm:spPr/>
    </dgm:pt>
  </dgm:ptLst>
  <dgm:cxnLst>
    <dgm:cxn modelId="{A323F611-5FD2-47C4-ACF8-0A0035800B22}" type="presOf" srcId="{E6EEA30F-EFA1-422A-936F-B39C269E5735}" destId="{03EF993C-A9A5-4148-9EC4-AF78A83EB7F4}" srcOrd="0" destOrd="0" presId="urn:microsoft.com/office/officeart/2005/8/layout/radial6"/>
    <dgm:cxn modelId="{04279C25-82F8-4000-B9D9-AB6ABC866845}" type="presOf" srcId="{8F8076F3-A739-462D-867A-03B4EB94EC0F}" destId="{F7378F7E-83F8-4F30-86E9-EC658A4F94AA}" srcOrd="0" destOrd="0" presId="urn:microsoft.com/office/officeart/2005/8/layout/radial6"/>
    <dgm:cxn modelId="{C26FBE28-19CA-47D1-A414-547A7724D056}" srcId="{20F2E76A-BEEB-4168-9575-430C09C25351}" destId="{77F28DD5-364A-406D-9EFB-7D4E854563B5}" srcOrd="2" destOrd="0" parTransId="{FDB4437F-C392-4F50-9427-05E3D5FD7EE8}" sibTransId="{9C8AFCCF-0830-451F-83DD-E75997F37A17}"/>
    <dgm:cxn modelId="{2AD1FE2C-7325-4EEF-B3A3-2DDFA567FF54}" srcId="{20F2E76A-BEEB-4168-9575-430C09C25351}" destId="{E6EEA30F-EFA1-422A-936F-B39C269E5735}" srcOrd="1" destOrd="0" parTransId="{13352016-479E-4B80-824D-403953ACCBA4}" sibTransId="{8F8076F3-A739-462D-867A-03B4EB94EC0F}"/>
    <dgm:cxn modelId="{8970A43B-AE26-4194-8822-25B00B28091A}" srcId="{20F2E76A-BEEB-4168-9575-430C09C25351}" destId="{8C84348A-4B8A-4978-821E-8E0AA2A94508}" srcOrd="0" destOrd="0" parTransId="{76BE903E-EEB3-49E6-9100-B21FD8C12B1D}" sibTransId="{B2F1FB10-0DBB-47F7-8A9B-943B7366F37E}"/>
    <dgm:cxn modelId="{67960F3F-03D1-410C-895B-64F2887010DE}" type="presOf" srcId="{86661292-73B3-49B3-B7C1-5DDC78215A4B}" destId="{24208F4F-21EE-4AB1-BBA7-6AAF216BB42E}" srcOrd="0" destOrd="0" presId="urn:microsoft.com/office/officeart/2005/8/layout/radial6"/>
    <dgm:cxn modelId="{222C4A47-60DA-4F91-8FFF-B115F8A3AA50}" type="presOf" srcId="{20F2E76A-BEEB-4168-9575-430C09C25351}" destId="{FA060E5E-B566-43FF-B39E-81C451293711}" srcOrd="0" destOrd="0" presId="urn:microsoft.com/office/officeart/2005/8/layout/radial6"/>
    <dgm:cxn modelId="{8143D269-5F75-44F7-889B-5F194BBF2A16}" type="presOf" srcId="{77F28DD5-364A-406D-9EFB-7D4E854563B5}" destId="{E721B502-69C2-4AA7-A7F2-CD676A3F0035}" srcOrd="0" destOrd="0" presId="urn:microsoft.com/office/officeart/2005/8/layout/radial6"/>
    <dgm:cxn modelId="{3B48C46F-BD56-49C6-BAB7-C51106B6ABD3}" type="presOf" srcId="{2F77EFFF-0C4C-474B-A9E5-E1481CA0674E}" destId="{B8112303-7EEC-43DF-8226-A00AE9F68320}" srcOrd="0" destOrd="0" presId="urn:microsoft.com/office/officeart/2005/8/layout/radial6"/>
    <dgm:cxn modelId="{2B7F3653-FDE1-46FD-BBA0-15408BFC35CF}" type="presOf" srcId="{9C8AFCCF-0830-451F-83DD-E75997F37A17}" destId="{842F5345-8998-491F-9348-32DA898AC0B9}" srcOrd="0" destOrd="0" presId="urn:microsoft.com/office/officeart/2005/8/layout/radial6"/>
    <dgm:cxn modelId="{8122B39E-ADAA-4C8F-9826-5CB42A08A8B3}" type="presOf" srcId="{B2F1FB10-0DBB-47F7-8A9B-943B7366F37E}" destId="{5CB47320-6E45-4850-908E-3E1D2BED2F69}" srcOrd="0" destOrd="0" presId="urn:microsoft.com/office/officeart/2005/8/layout/radial6"/>
    <dgm:cxn modelId="{9F671DD5-44C3-4B5A-B13A-404AF2421768}" srcId="{20F2E76A-BEEB-4168-9575-430C09C25351}" destId="{179615CB-36D9-468F-A4D0-354C0A5B3AF7}" srcOrd="3" destOrd="0" parTransId="{DAB001E3-0667-4D08-B4C7-CC9EF4F4FC57}" sibTransId="{2F77EFFF-0C4C-474B-A9E5-E1481CA0674E}"/>
    <dgm:cxn modelId="{4EB228DE-55E4-4580-9CEB-E90D5FAAF1F4}" srcId="{86661292-73B3-49B3-B7C1-5DDC78215A4B}" destId="{20F2E76A-BEEB-4168-9575-430C09C25351}" srcOrd="0" destOrd="0" parTransId="{BA7C2FB0-5B59-4F29-9DD7-22FC32268043}" sibTransId="{7C6AAB2C-FEDF-4A13-A6AF-99AF4A6E22E9}"/>
    <dgm:cxn modelId="{30EAC3F3-44BC-4DF3-9FE0-C5602D3D691F}" type="presOf" srcId="{8C84348A-4B8A-4978-821E-8E0AA2A94508}" destId="{3F47E621-EFEC-4242-82FD-19236E3B6DE3}" srcOrd="0" destOrd="0" presId="urn:microsoft.com/office/officeart/2005/8/layout/radial6"/>
    <dgm:cxn modelId="{74441CF7-C2B6-4C9D-A8D1-F4DDA7BFACA4}" type="presOf" srcId="{179615CB-36D9-468F-A4D0-354C0A5B3AF7}" destId="{07CD16EC-2D41-4EF8-8B09-A3D80036D6D1}" srcOrd="0" destOrd="0" presId="urn:microsoft.com/office/officeart/2005/8/layout/radial6"/>
    <dgm:cxn modelId="{2969870C-A649-4B83-9637-765F6E2EBC39}" type="presParOf" srcId="{24208F4F-21EE-4AB1-BBA7-6AAF216BB42E}" destId="{FA060E5E-B566-43FF-B39E-81C451293711}" srcOrd="0" destOrd="0" presId="urn:microsoft.com/office/officeart/2005/8/layout/radial6"/>
    <dgm:cxn modelId="{C24559FE-F695-40F5-936E-0A09101B72C5}" type="presParOf" srcId="{24208F4F-21EE-4AB1-BBA7-6AAF216BB42E}" destId="{3F47E621-EFEC-4242-82FD-19236E3B6DE3}" srcOrd="1" destOrd="0" presId="urn:microsoft.com/office/officeart/2005/8/layout/radial6"/>
    <dgm:cxn modelId="{6863B6EC-C5E8-4C77-83B3-2C91C1A6AE8A}" type="presParOf" srcId="{24208F4F-21EE-4AB1-BBA7-6AAF216BB42E}" destId="{59B517C6-DEBE-47A8-B8A8-055343BD9FCF}" srcOrd="2" destOrd="0" presId="urn:microsoft.com/office/officeart/2005/8/layout/radial6"/>
    <dgm:cxn modelId="{F32DAC31-8AC4-4D40-8C8B-EDE40215F417}" type="presParOf" srcId="{24208F4F-21EE-4AB1-BBA7-6AAF216BB42E}" destId="{5CB47320-6E45-4850-908E-3E1D2BED2F69}" srcOrd="3" destOrd="0" presId="urn:microsoft.com/office/officeart/2005/8/layout/radial6"/>
    <dgm:cxn modelId="{BB4E47A8-4927-4EED-9D84-EEC2848DCF01}" type="presParOf" srcId="{24208F4F-21EE-4AB1-BBA7-6AAF216BB42E}" destId="{03EF993C-A9A5-4148-9EC4-AF78A83EB7F4}" srcOrd="4" destOrd="0" presId="urn:microsoft.com/office/officeart/2005/8/layout/radial6"/>
    <dgm:cxn modelId="{8B377981-FF79-4329-9CC3-DA21D508A16B}" type="presParOf" srcId="{24208F4F-21EE-4AB1-BBA7-6AAF216BB42E}" destId="{F235938A-5FDD-4790-8363-04E51B8650F8}" srcOrd="5" destOrd="0" presId="urn:microsoft.com/office/officeart/2005/8/layout/radial6"/>
    <dgm:cxn modelId="{09E67C5F-25E5-4AB3-A874-40E8581F793D}" type="presParOf" srcId="{24208F4F-21EE-4AB1-BBA7-6AAF216BB42E}" destId="{F7378F7E-83F8-4F30-86E9-EC658A4F94AA}" srcOrd="6" destOrd="0" presId="urn:microsoft.com/office/officeart/2005/8/layout/radial6"/>
    <dgm:cxn modelId="{359E71B5-9E96-44EF-B094-A8797F9AFB0B}" type="presParOf" srcId="{24208F4F-21EE-4AB1-BBA7-6AAF216BB42E}" destId="{E721B502-69C2-4AA7-A7F2-CD676A3F0035}" srcOrd="7" destOrd="0" presId="urn:microsoft.com/office/officeart/2005/8/layout/radial6"/>
    <dgm:cxn modelId="{BD976263-8425-4D04-B649-015F98C2EE75}" type="presParOf" srcId="{24208F4F-21EE-4AB1-BBA7-6AAF216BB42E}" destId="{E045EAF7-193C-4A2A-9735-3F007261BE24}" srcOrd="8" destOrd="0" presId="urn:microsoft.com/office/officeart/2005/8/layout/radial6"/>
    <dgm:cxn modelId="{30CDA85E-704A-4114-9F85-8AFF860A36F7}" type="presParOf" srcId="{24208F4F-21EE-4AB1-BBA7-6AAF216BB42E}" destId="{842F5345-8998-491F-9348-32DA898AC0B9}" srcOrd="9" destOrd="0" presId="urn:microsoft.com/office/officeart/2005/8/layout/radial6"/>
    <dgm:cxn modelId="{BA6627C0-2F1A-4A36-A21D-C35EDD64F2A9}" type="presParOf" srcId="{24208F4F-21EE-4AB1-BBA7-6AAF216BB42E}" destId="{07CD16EC-2D41-4EF8-8B09-A3D80036D6D1}" srcOrd="10" destOrd="0" presId="urn:microsoft.com/office/officeart/2005/8/layout/radial6"/>
    <dgm:cxn modelId="{872DD55B-C391-4966-97D9-669144A95CB7}" type="presParOf" srcId="{24208F4F-21EE-4AB1-BBA7-6AAF216BB42E}" destId="{E63A86F5-C40E-4E82-AA82-9FA3FBD31227}" srcOrd="11" destOrd="0" presId="urn:microsoft.com/office/officeart/2005/8/layout/radial6"/>
    <dgm:cxn modelId="{34EB3919-BE93-4364-8265-1A7F179B434A}" type="presParOf" srcId="{24208F4F-21EE-4AB1-BBA7-6AAF216BB42E}" destId="{B8112303-7EEC-43DF-8226-A00AE9F68320}"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A5DCDA9-6B3E-43AB-9D81-4042780DF00B}" type="doc">
      <dgm:prSet loTypeId="urn:microsoft.com/office/officeart/2005/8/layout/radial6" loCatId="relationship" qsTypeId="urn:microsoft.com/office/officeart/2005/8/quickstyle/simple1" qsCatId="simple" csTypeId="urn:microsoft.com/office/officeart/2005/8/colors/accent1_2" csCatId="accent1" phldr="1"/>
      <dgm:spPr/>
      <dgm:t>
        <a:bodyPr/>
        <a:lstStyle/>
        <a:p>
          <a:endParaRPr lang="en-IN"/>
        </a:p>
      </dgm:t>
    </dgm:pt>
    <dgm:pt modelId="{0FC4FAF3-D474-4146-9ED7-DB41645B72FF}">
      <dgm:prSet phldrT="[Text]"/>
      <dgm:spPr>
        <a:solidFill>
          <a:schemeClr val="accent2">
            <a:lumMod val="50000"/>
          </a:schemeClr>
        </a:solidFill>
      </dgm:spPr>
      <dgm:t>
        <a:bodyPr/>
        <a:lstStyle/>
        <a:p>
          <a:r>
            <a:rPr lang="en-IN" dirty="0"/>
            <a:t>ATM</a:t>
          </a:r>
        </a:p>
      </dgm:t>
    </dgm:pt>
    <dgm:pt modelId="{CA5B2F72-0F56-4482-BFFB-6EB66E909514}" type="parTrans" cxnId="{E99A9EE4-6A91-4073-896F-9E8EB474BDA8}">
      <dgm:prSet/>
      <dgm:spPr/>
      <dgm:t>
        <a:bodyPr/>
        <a:lstStyle/>
        <a:p>
          <a:endParaRPr lang="en-IN"/>
        </a:p>
      </dgm:t>
    </dgm:pt>
    <dgm:pt modelId="{B2E71076-FA93-45A7-854A-96A7BEBB8BDB}" type="sibTrans" cxnId="{E99A9EE4-6A91-4073-896F-9E8EB474BDA8}">
      <dgm:prSet/>
      <dgm:spPr/>
      <dgm:t>
        <a:bodyPr/>
        <a:lstStyle/>
        <a:p>
          <a:endParaRPr lang="en-IN"/>
        </a:p>
      </dgm:t>
    </dgm:pt>
    <dgm:pt modelId="{55B49F2D-F70D-4B7D-B092-36A39E5E5E9C}">
      <dgm:prSet phldrT="[Text]"/>
      <dgm:spPr/>
      <dgm:t>
        <a:bodyPr/>
        <a:lstStyle/>
        <a:p>
          <a:r>
            <a:rPr lang="en-IN" b="1" i="0" dirty="0" err="1">
              <a:solidFill>
                <a:schemeClr val="tx1"/>
              </a:solidFill>
            </a:rPr>
            <a:t>atmID</a:t>
          </a:r>
          <a:endParaRPr lang="en-IN" b="1" dirty="0">
            <a:solidFill>
              <a:schemeClr val="tx1"/>
            </a:solidFill>
          </a:endParaRPr>
        </a:p>
      </dgm:t>
    </dgm:pt>
    <dgm:pt modelId="{745249B2-2C55-4CE9-BFD9-9A2BD210E3FA}" type="parTrans" cxnId="{DD0CE7F4-6B4D-4F5D-A02D-1AEB6718664F}">
      <dgm:prSet/>
      <dgm:spPr/>
      <dgm:t>
        <a:bodyPr/>
        <a:lstStyle/>
        <a:p>
          <a:endParaRPr lang="en-IN"/>
        </a:p>
      </dgm:t>
    </dgm:pt>
    <dgm:pt modelId="{38D2CC4C-2D93-4237-8DC5-232F475EBBB1}" type="sibTrans" cxnId="{DD0CE7F4-6B4D-4F5D-A02D-1AEB6718664F}">
      <dgm:prSet/>
      <dgm:spPr/>
      <dgm:t>
        <a:bodyPr/>
        <a:lstStyle/>
        <a:p>
          <a:endParaRPr lang="en-IN"/>
        </a:p>
      </dgm:t>
    </dgm:pt>
    <dgm:pt modelId="{6C1BC487-2761-40F8-9C5F-3FDCCD1AF054}">
      <dgm:prSet phldrT="[Text]"/>
      <dgm:spPr/>
      <dgm:t>
        <a:bodyPr/>
        <a:lstStyle/>
        <a:p>
          <a:r>
            <a:rPr lang="en-IN" b="1" i="0" dirty="0">
              <a:solidFill>
                <a:schemeClr val="tx1"/>
              </a:solidFill>
            </a:rPr>
            <a:t>location</a:t>
          </a:r>
          <a:endParaRPr lang="en-IN" b="1" dirty="0">
            <a:solidFill>
              <a:schemeClr val="tx1"/>
            </a:solidFill>
          </a:endParaRPr>
        </a:p>
      </dgm:t>
    </dgm:pt>
    <dgm:pt modelId="{DC2AD4CC-7CDC-40DF-8D52-DF23E00896DC}" type="parTrans" cxnId="{478A8F33-601F-4FF9-8F51-725437B4EB7E}">
      <dgm:prSet/>
      <dgm:spPr/>
      <dgm:t>
        <a:bodyPr/>
        <a:lstStyle/>
        <a:p>
          <a:endParaRPr lang="en-IN"/>
        </a:p>
      </dgm:t>
    </dgm:pt>
    <dgm:pt modelId="{D775A6E9-7533-4CBB-8302-B65ECC97EB9B}" type="sibTrans" cxnId="{478A8F33-601F-4FF9-8F51-725437B4EB7E}">
      <dgm:prSet/>
      <dgm:spPr/>
      <dgm:t>
        <a:bodyPr/>
        <a:lstStyle/>
        <a:p>
          <a:endParaRPr lang="en-IN"/>
        </a:p>
      </dgm:t>
    </dgm:pt>
    <dgm:pt modelId="{A081502C-4EDF-48BA-9C26-A44D1D9A00A9}" type="pres">
      <dgm:prSet presAssocID="{EA5DCDA9-6B3E-43AB-9D81-4042780DF00B}" presName="Name0" presStyleCnt="0">
        <dgm:presLayoutVars>
          <dgm:chMax val="1"/>
          <dgm:dir/>
          <dgm:animLvl val="ctr"/>
          <dgm:resizeHandles val="exact"/>
        </dgm:presLayoutVars>
      </dgm:prSet>
      <dgm:spPr/>
    </dgm:pt>
    <dgm:pt modelId="{48039CDF-F82C-4367-8C8A-932A8FD4F924}" type="pres">
      <dgm:prSet presAssocID="{0FC4FAF3-D474-4146-9ED7-DB41645B72FF}" presName="centerShape" presStyleLbl="node0" presStyleIdx="0" presStyleCnt="1"/>
      <dgm:spPr/>
    </dgm:pt>
    <dgm:pt modelId="{4D7EE08B-D63E-4E2E-A802-ECDBB830C462}" type="pres">
      <dgm:prSet presAssocID="{55B49F2D-F70D-4B7D-B092-36A39E5E5E9C}" presName="node" presStyleLbl="node1" presStyleIdx="0" presStyleCnt="2">
        <dgm:presLayoutVars>
          <dgm:bulletEnabled val="1"/>
        </dgm:presLayoutVars>
      </dgm:prSet>
      <dgm:spPr/>
    </dgm:pt>
    <dgm:pt modelId="{AC71BC2B-AB8C-4BFC-81EF-47D0F2812FAF}" type="pres">
      <dgm:prSet presAssocID="{55B49F2D-F70D-4B7D-B092-36A39E5E5E9C}" presName="dummy" presStyleCnt="0"/>
      <dgm:spPr/>
    </dgm:pt>
    <dgm:pt modelId="{B560455C-458D-4716-9F57-871958E04AEC}" type="pres">
      <dgm:prSet presAssocID="{38D2CC4C-2D93-4237-8DC5-232F475EBBB1}" presName="sibTrans" presStyleLbl="sibTrans2D1" presStyleIdx="0" presStyleCnt="2"/>
      <dgm:spPr/>
    </dgm:pt>
    <dgm:pt modelId="{68CABBC6-AFAE-4186-8C79-350F4DC3E791}" type="pres">
      <dgm:prSet presAssocID="{6C1BC487-2761-40F8-9C5F-3FDCCD1AF054}" presName="node" presStyleLbl="node1" presStyleIdx="1" presStyleCnt="2">
        <dgm:presLayoutVars>
          <dgm:bulletEnabled val="1"/>
        </dgm:presLayoutVars>
      </dgm:prSet>
      <dgm:spPr/>
    </dgm:pt>
    <dgm:pt modelId="{0156B2CF-8BBC-4403-B8FB-966A4BDF875C}" type="pres">
      <dgm:prSet presAssocID="{6C1BC487-2761-40F8-9C5F-3FDCCD1AF054}" presName="dummy" presStyleCnt="0"/>
      <dgm:spPr/>
    </dgm:pt>
    <dgm:pt modelId="{A769711B-965B-42CA-AC8C-3356003E1827}" type="pres">
      <dgm:prSet presAssocID="{D775A6E9-7533-4CBB-8302-B65ECC97EB9B}" presName="sibTrans" presStyleLbl="sibTrans2D1" presStyleIdx="1" presStyleCnt="2"/>
      <dgm:spPr/>
    </dgm:pt>
  </dgm:ptLst>
  <dgm:cxnLst>
    <dgm:cxn modelId="{478A8F33-601F-4FF9-8F51-725437B4EB7E}" srcId="{0FC4FAF3-D474-4146-9ED7-DB41645B72FF}" destId="{6C1BC487-2761-40F8-9C5F-3FDCCD1AF054}" srcOrd="1" destOrd="0" parTransId="{DC2AD4CC-7CDC-40DF-8D52-DF23E00896DC}" sibTransId="{D775A6E9-7533-4CBB-8302-B65ECC97EB9B}"/>
    <dgm:cxn modelId="{C7D4DF58-5E68-42E6-B0B4-6A016473D574}" type="presOf" srcId="{38D2CC4C-2D93-4237-8DC5-232F475EBBB1}" destId="{B560455C-458D-4716-9F57-871958E04AEC}" srcOrd="0" destOrd="0" presId="urn:microsoft.com/office/officeart/2005/8/layout/radial6"/>
    <dgm:cxn modelId="{353C69A8-57A6-458D-A75E-BF6D696C23F7}" type="presOf" srcId="{EA5DCDA9-6B3E-43AB-9D81-4042780DF00B}" destId="{A081502C-4EDF-48BA-9C26-A44D1D9A00A9}" srcOrd="0" destOrd="0" presId="urn:microsoft.com/office/officeart/2005/8/layout/radial6"/>
    <dgm:cxn modelId="{D0363BAE-76FA-43A0-8223-0F6E1D8BC26E}" type="presOf" srcId="{55B49F2D-F70D-4B7D-B092-36A39E5E5E9C}" destId="{4D7EE08B-D63E-4E2E-A802-ECDBB830C462}" srcOrd="0" destOrd="0" presId="urn:microsoft.com/office/officeart/2005/8/layout/radial6"/>
    <dgm:cxn modelId="{468682CB-39D8-4DA1-8D96-F9884176F9E4}" type="presOf" srcId="{0FC4FAF3-D474-4146-9ED7-DB41645B72FF}" destId="{48039CDF-F82C-4367-8C8A-932A8FD4F924}" srcOrd="0" destOrd="0" presId="urn:microsoft.com/office/officeart/2005/8/layout/radial6"/>
    <dgm:cxn modelId="{32B1E6DD-DDD1-4D61-B0BE-96F0C3290E37}" type="presOf" srcId="{D775A6E9-7533-4CBB-8302-B65ECC97EB9B}" destId="{A769711B-965B-42CA-AC8C-3356003E1827}" srcOrd="0" destOrd="0" presId="urn:microsoft.com/office/officeart/2005/8/layout/radial6"/>
    <dgm:cxn modelId="{E6A25CE0-6705-4422-AE24-4B71BC1D0022}" type="presOf" srcId="{6C1BC487-2761-40F8-9C5F-3FDCCD1AF054}" destId="{68CABBC6-AFAE-4186-8C79-350F4DC3E791}" srcOrd="0" destOrd="0" presId="urn:microsoft.com/office/officeart/2005/8/layout/radial6"/>
    <dgm:cxn modelId="{E99A9EE4-6A91-4073-896F-9E8EB474BDA8}" srcId="{EA5DCDA9-6B3E-43AB-9D81-4042780DF00B}" destId="{0FC4FAF3-D474-4146-9ED7-DB41645B72FF}" srcOrd="0" destOrd="0" parTransId="{CA5B2F72-0F56-4482-BFFB-6EB66E909514}" sibTransId="{B2E71076-FA93-45A7-854A-96A7BEBB8BDB}"/>
    <dgm:cxn modelId="{DD0CE7F4-6B4D-4F5D-A02D-1AEB6718664F}" srcId="{0FC4FAF3-D474-4146-9ED7-DB41645B72FF}" destId="{55B49F2D-F70D-4B7D-B092-36A39E5E5E9C}" srcOrd="0" destOrd="0" parTransId="{745249B2-2C55-4CE9-BFD9-9A2BD210E3FA}" sibTransId="{38D2CC4C-2D93-4237-8DC5-232F475EBBB1}"/>
    <dgm:cxn modelId="{E0A8A28A-4DE7-456A-8D74-08E38EA9DC21}" type="presParOf" srcId="{A081502C-4EDF-48BA-9C26-A44D1D9A00A9}" destId="{48039CDF-F82C-4367-8C8A-932A8FD4F924}" srcOrd="0" destOrd="0" presId="urn:microsoft.com/office/officeart/2005/8/layout/radial6"/>
    <dgm:cxn modelId="{377E8810-10B0-43A1-88E4-8D835D807A19}" type="presParOf" srcId="{A081502C-4EDF-48BA-9C26-A44D1D9A00A9}" destId="{4D7EE08B-D63E-4E2E-A802-ECDBB830C462}" srcOrd="1" destOrd="0" presId="urn:microsoft.com/office/officeart/2005/8/layout/radial6"/>
    <dgm:cxn modelId="{61C89DF5-4221-4142-9B96-76C29BE2CFF5}" type="presParOf" srcId="{A081502C-4EDF-48BA-9C26-A44D1D9A00A9}" destId="{AC71BC2B-AB8C-4BFC-81EF-47D0F2812FAF}" srcOrd="2" destOrd="0" presId="urn:microsoft.com/office/officeart/2005/8/layout/radial6"/>
    <dgm:cxn modelId="{C55BE1D9-58F2-42D2-88FC-C3690EB36C6C}" type="presParOf" srcId="{A081502C-4EDF-48BA-9C26-A44D1D9A00A9}" destId="{B560455C-458D-4716-9F57-871958E04AEC}" srcOrd="3" destOrd="0" presId="urn:microsoft.com/office/officeart/2005/8/layout/radial6"/>
    <dgm:cxn modelId="{5E1C6825-92D8-4823-8B91-875F3FD0E03A}" type="presParOf" srcId="{A081502C-4EDF-48BA-9C26-A44D1D9A00A9}" destId="{68CABBC6-AFAE-4186-8C79-350F4DC3E791}" srcOrd="4" destOrd="0" presId="urn:microsoft.com/office/officeart/2005/8/layout/radial6"/>
    <dgm:cxn modelId="{B9474509-BA25-4D0C-83AF-EE023DA2A951}" type="presParOf" srcId="{A081502C-4EDF-48BA-9C26-A44D1D9A00A9}" destId="{0156B2CF-8BBC-4403-B8FB-966A4BDF875C}" srcOrd="5" destOrd="0" presId="urn:microsoft.com/office/officeart/2005/8/layout/radial6"/>
    <dgm:cxn modelId="{8086835E-19DB-4EAC-A147-F3E549E3A693}" type="presParOf" srcId="{A081502C-4EDF-48BA-9C26-A44D1D9A00A9}" destId="{A769711B-965B-42CA-AC8C-3356003E1827}" srcOrd="6"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245E225-8721-4074-B0E2-65B2F2EA9ABB}" type="doc">
      <dgm:prSet loTypeId="urn:microsoft.com/office/officeart/2005/8/layout/hierarchy1" loCatId="hierarchy" qsTypeId="urn:microsoft.com/office/officeart/2005/8/quickstyle/simple1" qsCatId="simple" csTypeId="urn:microsoft.com/office/officeart/2005/8/colors/colorful3" csCatId="colorful" phldr="1"/>
      <dgm:spPr/>
      <dgm:t>
        <a:bodyPr/>
        <a:lstStyle/>
        <a:p>
          <a:endParaRPr lang="en-IN"/>
        </a:p>
      </dgm:t>
    </dgm:pt>
    <dgm:pt modelId="{A6E082D5-EC08-4F35-811F-4CBA8ECE69B2}">
      <dgm:prSet phldrT="[Text]"/>
      <dgm:spPr/>
      <dgm:t>
        <a:bodyPr anchor="b"/>
        <a:lstStyle/>
        <a:p>
          <a:pPr algn="ctr">
            <a:lnSpc>
              <a:spcPct val="100000"/>
            </a:lnSpc>
          </a:pPr>
          <a:r>
            <a:rPr lang="en-IN" b="1" i="0" dirty="0"/>
            <a:t>ATM Server </a:t>
          </a:r>
          <a:br>
            <a:rPr lang="en-IN" dirty="0"/>
          </a:br>
          <a:endParaRPr lang="en-IN" dirty="0"/>
        </a:p>
      </dgm:t>
    </dgm:pt>
    <dgm:pt modelId="{AA8EDE35-E577-4CD6-BEF0-87B127D7F408}" type="parTrans" cxnId="{0F4C79D6-05BB-4A9E-9E9A-76374659303B}">
      <dgm:prSet/>
      <dgm:spPr/>
      <dgm:t>
        <a:bodyPr/>
        <a:lstStyle/>
        <a:p>
          <a:endParaRPr lang="en-IN"/>
        </a:p>
      </dgm:t>
    </dgm:pt>
    <dgm:pt modelId="{48955D0E-E45C-4812-A1BD-93DDF0025582}" type="sibTrans" cxnId="{0F4C79D6-05BB-4A9E-9E9A-76374659303B}">
      <dgm:prSet/>
      <dgm:spPr/>
      <dgm:t>
        <a:bodyPr/>
        <a:lstStyle/>
        <a:p>
          <a:endParaRPr lang="en-IN"/>
        </a:p>
      </dgm:t>
    </dgm:pt>
    <dgm:pt modelId="{F7E8B9A6-41D4-4295-B05E-959003C5B676}">
      <dgm:prSet phldrT="[Text]"/>
      <dgm:spPr/>
      <dgm:t>
        <a:bodyPr/>
        <a:lstStyle/>
        <a:p>
          <a:r>
            <a:rPr lang="en-IN" b="0" i="0" dirty="0"/>
            <a:t>Bank Server</a:t>
          </a:r>
          <a:endParaRPr lang="en-IN" dirty="0"/>
        </a:p>
      </dgm:t>
    </dgm:pt>
    <dgm:pt modelId="{3DA31DFE-AA6E-423F-84E8-86CC41AABD7D}" type="parTrans" cxnId="{5118A560-696D-4CF0-972B-88721E4B1178}">
      <dgm:prSet/>
      <dgm:spPr/>
      <dgm:t>
        <a:bodyPr/>
        <a:lstStyle/>
        <a:p>
          <a:endParaRPr lang="en-IN"/>
        </a:p>
      </dgm:t>
    </dgm:pt>
    <dgm:pt modelId="{0AA824F9-62F2-4A10-924A-73F2BE6E3194}" type="sibTrans" cxnId="{5118A560-696D-4CF0-972B-88721E4B1178}">
      <dgm:prSet/>
      <dgm:spPr/>
      <dgm:t>
        <a:bodyPr/>
        <a:lstStyle/>
        <a:p>
          <a:endParaRPr lang="en-IN"/>
        </a:p>
      </dgm:t>
    </dgm:pt>
    <dgm:pt modelId="{89C2F513-04D4-4A7F-84CF-FD6EF76BA581}">
      <dgm:prSet phldrT="[Text]"/>
      <dgm:spPr/>
      <dgm:t>
        <a:bodyPr/>
        <a:lstStyle/>
        <a:p>
          <a:r>
            <a:rPr lang="en-IN" b="0" i="0" dirty="0"/>
            <a:t>Database Server</a:t>
          </a:r>
          <a:endParaRPr lang="en-IN" dirty="0"/>
        </a:p>
      </dgm:t>
    </dgm:pt>
    <dgm:pt modelId="{EB10EDC7-5851-4028-BFED-250708657F6F}" type="parTrans" cxnId="{65BE6F28-B66D-4FA0-84AC-A5DF5D2A9C4E}">
      <dgm:prSet/>
      <dgm:spPr/>
      <dgm:t>
        <a:bodyPr/>
        <a:lstStyle/>
        <a:p>
          <a:endParaRPr lang="en-IN"/>
        </a:p>
      </dgm:t>
    </dgm:pt>
    <dgm:pt modelId="{BCF5BC46-803C-4E85-B9BC-D5E91F854EE8}" type="sibTrans" cxnId="{65BE6F28-B66D-4FA0-84AC-A5DF5D2A9C4E}">
      <dgm:prSet/>
      <dgm:spPr/>
      <dgm:t>
        <a:bodyPr/>
        <a:lstStyle/>
        <a:p>
          <a:endParaRPr lang="en-IN"/>
        </a:p>
      </dgm:t>
    </dgm:pt>
    <dgm:pt modelId="{EC2686B5-C8A6-4BA2-9BB3-9D3D207EC01E}" type="pres">
      <dgm:prSet presAssocID="{E245E225-8721-4074-B0E2-65B2F2EA9ABB}" presName="hierChild1" presStyleCnt="0">
        <dgm:presLayoutVars>
          <dgm:chPref val="1"/>
          <dgm:dir/>
          <dgm:animOne val="branch"/>
          <dgm:animLvl val="lvl"/>
          <dgm:resizeHandles/>
        </dgm:presLayoutVars>
      </dgm:prSet>
      <dgm:spPr/>
    </dgm:pt>
    <dgm:pt modelId="{2A135FDA-4697-4516-8F0C-7BC0A6E3B066}" type="pres">
      <dgm:prSet presAssocID="{A6E082D5-EC08-4F35-811F-4CBA8ECE69B2}" presName="hierRoot1" presStyleCnt="0"/>
      <dgm:spPr/>
    </dgm:pt>
    <dgm:pt modelId="{5E4238BD-9189-4C53-A207-563ADDF74D04}" type="pres">
      <dgm:prSet presAssocID="{A6E082D5-EC08-4F35-811F-4CBA8ECE69B2}" presName="composite" presStyleCnt="0"/>
      <dgm:spPr/>
    </dgm:pt>
    <dgm:pt modelId="{7846B67D-6EEE-4A64-9EE3-CE1E84F4D327}" type="pres">
      <dgm:prSet presAssocID="{A6E082D5-EC08-4F35-811F-4CBA8ECE69B2}" presName="background" presStyleLbl="node0" presStyleIdx="0" presStyleCnt="1"/>
      <dgm:spPr/>
    </dgm:pt>
    <dgm:pt modelId="{62A2BEE5-6E2F-424B-81BA-B7F9CA53BCB0}" type="pres">
      <dgm:prSet presAssocID="{A6E082D5-EC08-4F35-811F-4CBA8ECE69B2}" presName="text" presStyleLbl="fgAcc0" presStyleIdx="0" presStyleCnt="1" custLinFactNeighborX="552" custLinFactNeighborY="-1303">
        <dgm:presLayoutVars>
          <dgm:chPref val="3"/>
        </dgm:presLayoutVars>
      </dgm:prSet>
      <dgm:spPr/>
    </dgm:pt>
    <dgm:pt modelId="{28FFAE7C-8544-44C6-8E98-A74AAEF8BCF3}" type="pres">
      <dgm:prSet presAssocID="{A6E082D5-EC08-4F35-811F-4CBA8ECE69B2}" presName="hierChild2" presStyleCnt="0"/>
      <dgm:spPr/>
    </dgm:pt>
    <dgm:pt modelId="{8FDCD932-3D05-480D-8E1D-7E5741295080}" type="pres">
      <dgm:prSet presAssocID="{3DA31DFE-AA6E-423F-84E8-86CC41AABD7D}" presName="Name10" presStyleLbl="parChTrans1D2" presStyleIdx="0" presStyleCnt="2"/>
      <dgm:spPr/>
    </dgm:pt>
    <dgm:pt modelId="{D40E3120-86EA-428E-AE08-5F8BA405CA35}" type="pres">
      <dgm:prSet presAssocID="{F7E8B9A6-41D4-4295-B05E-959003C5B676}" presName="hierRoot2" presStyleCnt="0"/>
      <dgm:spPr/>
    </dgm:pt>
    <dgm:pt modelId="{D9DE4125-403F-4A01-B873-925369FA7BF0}" type="pres">
      <dgm:prSet presAssocID="{F7E8B9A6-41D4-4295-B05E-959003C5B676}" presName="composite2" presStyleCnt="0"/>
      <dgm:spPr/>
    </dgm:pt>
    <dgm:pt modelId="{1EB52023-3D7F-4D83-B1D7-A54F85865CC7}" type="pres">
      <dgm:prSet presAssocID="{F7E8B9A6-41D4-4295-B05E-959003C5B676}" presName="background2" presStyleLbl="node2" presStyleIdx="0" presStyleCnt="2"/>
      <dgm:spPr/>
    </dgm:pt>
    <dgm:pt modelId="{9178DCF5-DC1B-4F56-96F0-B892AAD955B4}" type="pres">
      <dgm:prSet presAssocID="{F7E8B9A6-41D4-4295-B05E-959003C5B676}" presName="text2" presStyleLbl="fgAcc2" presStyleIdx="0" presStyleCnt="2">
        <dgm:presLayoutVars>
          <dgm:chPref val="3"/>
        </dgm:presLayoutVars>
      </dgm:prSet>
      <dgm:spPr/>
    </dgm:pt>
    <dgm:pt modelId="{A0FC8E12-817E-4833-B6B6-17A48F3E9324}" type="pres">
      <dgm:prSet presAssocID="{F7E8B9A6-41D4-4295-B05E-959003C5B676}" presName="hierChild3" presStyleCnt="0"/>
      <dgm:spPr/>
    </dgm:pt>
    <dgm:pt modelId="{978E70DC-6B7B-4E20-9AC3-DDE9615E32A1}" type="pres">
      <dgm:prSet presAssocID="{EB10EDC7-5851-4028-BFED-250708657F6F}" presName="Name10" presStyleLbl="parChTrans1D2" presStyleIdx="1" presStyleCnt="2"/>
      <dgm:spPr/>
    </dgm:pt>
    <dgm:pt modelId="{4DCCA5C2-41A4-448F-B837-6254548AC006}" type="pres">
      <dgm:prSet presAssocID="{89C2F513-04D4-4A7F-84CF-FD6EF76BA581}" presName="hierRoot2" presStyleCnt="0"/>
      <dgm:spPr/>
    </dgm:pt>
    <dgm:pt modelId="{9D805B8A-6091-4710-A6CC-DC33C0BD2B6A}" type="pres">
      <dgm:prSet presAssocID="{89C2F513-04D4-4A7F-84CF-FD6EF76BA581}" presName="composite2" presStyleCnt="0"/>
      <dgm:spPr/>
    </dgm:pt>
    <dgm:pt modelId="{CD0D965D-CBCC-4F1F-8BE8-C72BD9841DCE}" type="pres">
      <dgm:prSet presAssocID="{89C2F513-04D4-4A7F-84CF-FD6EF76BA581}" presName="background2" presStyleLbl="node2" presStyleIdx="1" presStyleCnt="2"/>
      <dgm:spPr/>
    </dgm:pt>
    <dgm:pt modelId="{3975DF5D-C76C-40FB-B1AE-8761615864EB}" type="pres">
      <dgm:prSet presAssocID="{89C2F513-04D4-4A7F-84CF-FD6EF76BA581}" presName="text2" presStyleLbl="fgAcc2" presStyleIdx="1" presStyleCnt="2">
        <dgm:presLayoutVars>
          <dgm:chPref val="3"/>
        </dgm:presLayoutVars>
      </dgm:prSet>
      <dgm:spPr/>
    </dgm:pt>
    <dgm:pt modelId="{2BB3612D-9B91-4D79-8698-A1DD2347AEE6}" type="pres">
      <dgm:prSet presAssocID="{89C2F513-04D4-4A7F-84CF-FD6EF76BA581}" presName="hierChild3" presStyleCnt="0"/>
      <dgm:spPr/>
    </dgm:pt>
  </dgm:ptLst>
  <dgm:cxnLst>
    <dgm:cxn modelId="{65BE6F28-B66D-4FA0-84AC-A5DF5D2A9C4E}" srcId="{A6E082D5-EC08-4F35-811F-4CBA8ECE69B2}" destId="{89C2F513-04D4-4A7F-84CF-FD6EF76BA581}" srcOrd="1" destOrd="0" parTransId="{EB10EDC7-5851-4028-BFED-250708657F6F}" sibTransId="{BCF5BC46-803C-4E85-B9BC-D5E91F854EE8}"/>
    <dgm:cxn modelId="{146D812E-609A-4D5F-8C07-92789181A4CD}" type="presOf" srcId="{A6E082D5-EC08-4F35-811F-4CBA8ECE69B2}" destId="{62A2BEE5-6E2F-424B-81BA-B7F9CA53BCB0}" srcOrd="0" destOrd="0" presId="urn:microsoft.com/office/officeart/2005/8/layout/hierarchy1"/>
    <dgm:cxn modelId="{0095D73E-B131-434D-BB84-235F746B8A7E}" type="presOf" srcId="{F7E8B9A6-41D4-4295-B05E-959003C5B676}" destId="{9178DCF5-DC1B-4F56-96F0-B892AAD955B4}" srcOrd="0" destOrd="0" presId="urn:microsoft.com/office/officeart/2005/8/layout/hierarchy1"/>
    <dgm:cxn modelId="{5118A560-696D-4CF0-972B-88721E4B1178}" srcId="{A6E082D5-EC08-4F35-811F-4CBA8ECE69B2}" destId="{F7E8B9A6-41D4-4295-B05E-959003C5B676}" srcOrd="0" destOrd="0" parTransId="{3DA31DFE-AA6E-423F-84E8-86CC41AABD7D}" sibTransId="{0AA824F9-62F2-4A10-924A-73F2BE6E3194}"/>
    <dgm:cxn modelId="{6D97E59D-3D4C-43AC-8919-19B3D76F3129}" type="presOf" srcId="{E245E225-8721-4074-B0E2-65B2F2EA9ABB}" destId="{EC2686B5-C8A6-4BA2-9BB3-9D3D207EC01E}" srcOrd="0" destOrd="0" presId="urn:microsoft.com/office/officeart/2005/8/layout/hierarchy1"/>
    <dgm:cxn modelId="{F0F98BB2-C14D-4FF3-8B07-CBABCCFE5318}" type="presOf" srcId="{EB10EDC7-5851-4028-BFED-250708657F6F}" destId="{978E70DC-6B7B-4E20-9AC3-DDE9615E32A1}" srcOrd="0" destOrd="0" presId="urn:microsoft.com/office/officeart/2005/8/layout/hierarchy1"/>
    <dgm:cxn modelId="{0FBC9EB9-4E88-4DBC-AAF1-CBD9B32239E2}" type="presOf" srcId="{3DA31DFE-AA6E-423F-84E8-86CC41AABD7D}" destId="{8FDCD932-3D05-480D-8E1D-7E5741295080}" srcOrd="0" destOrd="0" presId="urn:microsoft.com/office/officeart/2005/8/layout/hierarchy1"/>
    <dgm:cxn modelId="{A6B585C9-559F-42E5-83D4-3B7A631A057F}" type="presOf" srcId="{89C2F513-04D4-4A7F-84CF-FD6EF76BA581}" destId="{3975DF5D-C76C-40FB-B1AE-8761615864EB}" srcOrd="0" destOrd="0" presId="urn:microsoft.com/office/officeart/2005/8/layout/hierarchy1"/>
    <dgm:cxn modelId="{0F4C79D6-05BB-4A9E-9E9A-76374659303B}" srcId="{E245E225-8721-4074-B0E2-65B2F2EA9ABB}" destId="{A6E082D5-EC08-4F35-811F-4CBA8ECE69B2}" srcOrd="0" destOrd="0" parTransId="{AA8EDE35-E577-4CD6-BEF0-87B127D7F408}" sibTransId="{48955D0E-E45C-4812-A1BD-93DDF0025582}"/>
    <dgm:cxn modelId="{0A3CD52C-4E6E-4F9C-9478-7C109E7417D8}" type="presParOf" srcId="{EC2686B5-C8A6-4BA2-9BB3-9D3D207EC01E}" destId="{2A135FDA-4697-4516-8F0C-7BC0A6E3B066}" srcOrd="0" destOrd="0" presId="urn:microsoft.com/office/officeart/2005/8/layout/hierarchy1"/>
    <dgm:cxn modelId="{4343F103-981C-4A22-B8A4-A53A7025195B}" type="presParOf" srcId="{2A135FDA-4697-4516-8F0C-7BC0A6E3B066}" destId="{5E4238BD-9189-4C53-A207-563ADDF74D04}" srcOrd="0" destOrd="0" presId="urn:microsoft.com/office/officeart/2005/8/layout/hierarchy1"/>
    <dgm:cxn modelId="{601AC686-C6A8-439D-A7CB-793F0B7EA377}" type="presParOf" srcId="{5E4238BD-9189-4C53-A207-563ADDF74D04}" destId="{7846B67D-6EEE-4A64-9EE3-CE1E84F4D327}" srcOrd="0" destOrd="0" presId="urn:microsoft.com/office/officeart/2005/8/layout/hierarchy1"/>
    <dgm:cxn modelId="{D9A70A7A-CB9A-4E81-BBBD-46C5E3BAC04A}" type="presParOf" srcId="{5E4238BD-9189-4C53-A207-563ADDF74D04}" destId="{62A2BEE5-6E2F-424B-81BA-B7F9CA53BCB0}" srcOrd="1" destOrd="0" presId="urn:microsoft.com/office/officeart/2005/8/layout/hierarchy1"/>
    <dgm:cxn modelId="{986B561C-A31A-491E-930C-7095EEBAAECE}" type="presParOf" srcId="{2A135FDA-4697-4516-8F0C-7BC0A6E3B066}" destId="{28FFAE7C-8544-44C6-8E98-A74AAEF8BCF3}" srcOrd="1" destOrd="0" presId="urn:microsoft.com/office/officeart/2005/8/layout/hierarchy1"/>
    <dgm:cxn modelId="{6413C343-6E6C-45DD-B034-51D8D54DC973}" type="presParOf" srcId="{28FFAE7C-8544-44C6-8E98-A74AAEF8BCF3}" destId="{8FDCD932-3D05-480D-8E1D-7E5741295080}" srcOrd="0" destOrd="0" presId="urn:microsoft.com/office/officeart/2005/8/layout/hierarchy1"/>
    <dgm:cxn modelId="{AC04653D-8F48-4370-A7E3-11A870D3AF4B}" type="presParOf" srcId="{28FFAE7C-8544-44C6-8E98-A74AAEF8BCF3}" destId="{D40E3120-86EA-428E-AE08-5F8BA405CA35}" srcOrd="1" destOrd="0" presId="urn:microsoft.com/office/officeart/2005/8/layout/hierarchy1"/>
    <dgm:cxn modelId="{EA0069AA-117F-4D1C-8A23-F89F8318ACF5}" type="presParOf" srcId="{D40E3120-86EA-428E-AE08-5F8BA405CA35}" destId="{D9DE4125-403F-4A01-B873-925369FA7BF0}" srcOrd="0" destOrd="0" presId="urn:microsoft.com/office/officeart/2005/8/layout/hierarchy1"/>
    <dgm:cxn modelId="{0BA48423-333F-45CA-8C4C-4672BE012FF4}" type="presParOf" srcId="{D9DE4125-403F-4A01-B873-925369FA7BF0}" destId="{1EB52023-3D7F-4D83-B1D7-A54F85865CC7}" srcOrd="0" destOrd="0" presId="urn:microsoft.com/office/officeart/2005/8/layout/hierarchy1"/>
    <dgm:cxn modelId="{5F9B80FB-C3CA-4EB5-ADAC-470D82AF73D7}" type="presParOf" srcId="{D9DE4125-403F-4A01-B873-925369FA7BF0}" destId="{9178DCF5-DC1B-4F56-96F0-B892AAD955B4}" srcOrd="1" destOrd="0" presId="urn:microsoft.com/office/officeart/2005/8/layout/hierarchy1"/>
    <dgm:cxn modelId="{241E5C4C-B98E-44F3-B17B-B5C4C55A9177}" type="presParOf" srcId="{D40E3120-86EA-428E-AE08-5F8BA405CA35}" destId="{A0FC8E12-817E-4833-B6B6-17A48F3E9324}" srcOrd="1" destOrd="0" presId="urn:microsoft.com/office/officeart/2005/8/layout/hierarchy1"/>
    <dgm:cxn modelId="{9BA1934C-9E23-4035-9B0C-E2E79AFA2559}" type="presParOf" srcId="{28FFAE7C-8544-44C6-8E98-A74AAEF8BCF3}" destId="{978E70DC-6B7B-4E20-9AC3-DDE9615E32A1}" srcOrd="2" destOrd="0" presId="urn:microsoft.com/office/officeart/2005/8/layout/hierarchy1"/>
    <dgm:cxn modelId="{BDC59B7D-5328-4004-AAFF-86AB42E78ABB}" type="presParOf" srcId="{28FFAE7C-8544-44C6-8E98-A74AAEF8BCF3}" destId="{4DCCA5C2-41A4-448F-B837-6254548AC006}" srcOrd="3" destOrd="0" presId="urn:microsoft.com/office/officeart/2005/8/layout/hierarchy1"/>
    <dgm:cxn modelId="{E262DBFF-07CF-4AA4-9A98-5F0FD385F0CB}" type="presParOf" srcId="{4DCCA5C2-41A4-448F-B837-6254548AC006}" destId="{9D805B8A-6091-4710-A6CC-DC33C0BD2B6A}" srcOrd="0" destOrd="0" presId="urn:microsoft.com/office/officeart/2005/8/layout/hierarchy1"/>
    <dgm:cxn modelId="{CA2FE009-177F-4648-92F2-38430AE5EAE4}" type="presParOf" srcId="{9D805B8A-6091-4710-A6CC-DC33C0BD2B6A}" destId="{CD0D965D-CBCC-4F1F-8BE8-C72BD9841DCE}" srcOrd="0" destOrd="0" presId="urn:microsoft.com/office/officeart/2005/8/layout/hierarchy1"/>
    <dgm:cxn modelId="{2334A93F-EC72-4DCB-90E0-CC235C8719C1}" type="presParOf" srcId="{9D805B8A-6091-4710-A6CC-DC33C0BD2B6A}" destId="{3975DF5D-C76C-40FB-B1AE-8761615864EB}" srcOrd="1" destOrd="0" presId="urn:microsoft.com/office/officeart/2005/8/layout/hierarchy1"/>
    <dgm:cxn modelId="{CB8B3EC0-2760-44CD-A805-D0EDD5F72678}" type="presParOf" srcId="{4DCCA5C2-41A4-448F-B837-6254548AC006}" destId="{2BB3612D-9B91-4D79-8698-A1DD2347AEE6}"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220DE1-0FFD-4532-B138-6D891802F0D6}">
      <dsp:nvSpPr>
        <dsp:cNvPr id="0" name=""/>
        <dsp:cNvSpPr/>
      </dsp:nvSpPr>
      <dsp:spPr>
        <a:xfrm>
          <a:off x="273624" y="672"/>
          <a:ext cx="1141660" cy="684996"/>
        </a:xfrm>
        <a:prstGeom prst="rect">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0" i="0" kern="1200" dirty="0" err="1"/>
            <a:t>holderID</a:t>
          </a:r>
          <a:endParaRPr lang="en-IN" sz="1200" kern="1200" dirty="0"/>
        </a:p>
      </dsp:txBody>
      <dsp:txXfrm>
        <a:off x="273624" y="672"/>
        <a:ext cx="1141660" cy="684996"/>
      </dsp:txXfrm>
    </dsp:sp>
    <dsp:sp modelId="{EBA27093-96B8-4A21-9FA0-BB672F6D6E44}">
      <dsp:nvSpPr>
        <dsp:cNvPr id="0" name=""/>
        <dsp:cNvSpPr/>
      </dsp:nvSpPr>
      <dsp:spPr>
        <a:xfrm>
          <a:off x="1529451" y="672"/>
          <a:ext cx="1141660" cy="684996"/>
        </a:xfrm>
        <a:prstGeom prst="rect">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0" i="0" kern="1200" dirty="0"/>
            <a:t>name</a:t>
          </a:r>
          <a:endParaRPr lang="en-IN" sz="1200" kern="1200" dirty="0"/>
        </a:p>
      </dsp:txBody>
      <dsp:txXfrm>
        <a:off x="1529451" y="672"/>
        <a:ext cx="1141660" cy="684996"/>
      </dsp:txXfrm>
    </dsp:sp>
    <dsp:sp modelId="{8177594F-0530-468E-9E16-13BF6924DA3B}">
      <dsp:nvSpPr>
        <dsp:cNvPr id="0" name=""/>
        <dsp:cNvSpPr/>
      </dsp:nvSpPr>
      <dsp:spPr>
        <a:xfrm>
          <a:off x="273624" y="799835"/>
          <a:ext cx="1141660" cy="684996"/>
        </a:xfrm>
        <a:prstGeom prst="rect">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0" i="0" kern="1200" dirty="0" err="1"/>
            <a:t>dateOfBirth</a:t>
          </a:r>
          <a:endParaRPr lang="en-IN" sz="1200" kern="1200" dirty="0"/>
        </a:p>
      </dsp:txBody>
      <dsp:txXfrm>
        <a:off x="273624" y="799835"/>
        <a:ext cx="1141660" cy="684996"/>
      </dsp:txXfrm>
    </dsp:sp>
    <dsp:sp modelId="{6882926A-0096-44FB-9B07-0E72D2D7BB56}">
      <dsp:nvSpPr>
        <dsp:cNvPr id="0" name=""/>
        <dsp:cNvSpPr/>
      </dsp:nvSpPr>
      <dsp:spPr>
        <a:xfrm>
          <a:off x="1529451" y="799835"/>
          <a:ext cx="1141660" cy="684996"/>
        </a:xfrm>
        <a:prstGeom prst="rect">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0" i="0" kern="1200" dirty="0" err="1"/>
            <a:t>phoneNumber</a:t>
          </a:r>
          <a:endParaRPr lang="en-IN" sz="1200" kern="1200" dirty="0"/>
        </a:p>
      </dsp:txBody>
      <dsp:txXfrm>
        <a:off x="1529451" y="799835"/>
        <a:ext cx="1141660" cy="684996"/>
      </dsp:txXfrm>
    </dsp:sp>
    <dsp:sp modelId="{F7D1F81B-A077-4C85-BE09-C8B5C96DC637}">
      <dsp:nvSpPr>
        <dsp:cNvPr id="0" name=""/>
        <dsp:cNvSpPr/>
      </dsp:nvSpPr>
      <dsp:spPr>
        <a:xfrm>
          <a:off x="901538" y="1598997"/>
          <a:ext cx="1141660" cy="684996"/>
        </a:xfrm>
        <a:prstGeom prst="rect">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0" i="0" kern="1200" dirty="0"/>
            <a:t>address</a:t>
          </a:r>
          <a:endParaRPr lang="en-IN" sz="1200" kern="1200" dirty="0"/>
        </a:p>
      </dsp:txBody>
      <dsp:txXfrm>
        <a:off x="901538" y="1598997"/>
        <a:ext cx="1141660" cy="6849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9AA62B-9275-46DB-A07B-921012DE2C01}">
      <dsp:nvSpPr>
        <dsp:cNvPr id="0" name=""/>
        <dsp:cNvSpPr/>
      </dsp:nvSpPr>
      <dsp:spPr>
        <a:xfrm>
          <a:off x="359" y="231089"/>
          <a:ext cx="1401913" cy="841148"/>
        </a:xfrm>
        <a:prstGeom prst="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0" i="0" kern="1200" dirty="0" err="1"/>
            <a:t>accountID</a:t>
          </a:r>
          <a:endParaRPr lang="en-IN" sz="1300" kern="1200" dirty="0"/>
        </a:p>
      </dsp:txBody>
      <dsp:txXfrm>
        <a:off x="359" y="231089"/>
        <a:ext cx="1401913" cy="841148"/>
      </dsp:txXfrm>
    </dsp:sp>
    <dsp:sp modelId="{4AA39A18-383F-4776-97D7-2D43CAD581A5}">
      <dsp:nvSpPr>
        <dsp:cNvPr id="0" name=""/>
        <dsp:cNvSpPr/>
      </dsp:nvSpPr>
      <dsp:spPr>
        <a:xfrm>
          <a:off x="1542464" y="231089"/>
          <a:ext cx="1401913" cy="841148"/>
        </a:xfrm>
        <a:prstGeom prst="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dirty="0"/>
            <a:t>balance</a:t>
          </a:r>
        </a:p>
      </dsp:txBody>
      <dsp:txXfrm>
        <a:off x="1542464" y="231089"/>
        <a:ext cx="1401913" cy="841148"/>
      </dsp:txXfrm>
    </dsp:sp>
    <dsp:sp modelId="{B3EF11F1-9AE7-4AD6-94B1-5346FE35232A}">
      <dsp:nvSpPr>
        <dsp:cNvPr id="0" name=""/>
        <dsp:cNvSpPr/>
      </dsp:nvSpPr>
      <dsp:spPr>
        <a:xfrm>
          <a:off x="771411" y="1212429"/>
          <a:ext cx="1401913" cy="841148"/>
        </a:xfrm>
        <a:prstGeom prst="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0" i="0" kern="1200" dirty="0" err="1"/>
            <a:t>transactionHistry</a:t>
          </a:r>
          <a:r>
            <a:rPr lang="en-IN" sz="1300" b="0" i="0" kern="1200" dirty="0"/>
            <a:t> </a:t>
          </a:r>
          <a:endParaRPr lang="en-IN" sz="1300" kern="1200" dirty="0"/>
        </a:p>
      </dsp:txBody>
      <dsp:txXfrm>
        <a:off x="771411" y="1212429"/>
        <a:ext cx="1401913" cy="84114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99885C-723F-4D7C-A83F-9C5C7129ABDD}">
      <dsp:nvSpPr>
        <dsp:cNvPr id="0" name=""/>
        <dsp:cNvSpPr/>
      </dsp:nvSpPr>
      <dsp:spPr>
        <a:xfrm>
          <a:off x="0" y="282473"/>
          <a:ext cx="2944737" cy="42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6EADC08-B6EA-432E-A2C2-6E708574CAAB}">
      <dsp:nvSpPr>
        <dsp:cNvPr id="0" name=""/>
        <dsp:cNvSpPr/>
      </dsp:nvSpPr>
      <dsp:spPr>
        <a:xfrm>
          <a:off x="147236" y="31553"/>
          <a:ext cx="2061315" cy="501840"/>
        </a:xfrm>
        <a:prstGeom prst="round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7913" tIns="0" rIns="77913" bIns="0" numCol="1" spcCol="1270" anchor="ctr" anchorCtr="0">
          <a:noAutofit/>
        </a:bodyPr>
        <a:lstStyle/>
        <a:p>
          <a:pPr marL="0" lvl="0" indent="0" algn="l" defTabSz="755650">
            <a:lnSpc>
              <a:spcPct val="90000"/>
            </a:lnSpc>
            <a:spcBef>
              <a:spcPct val="0"/>
            </a:spcBef>
            <a:spcAft>
              <a:spcPct val="35000"/>
            </a:spcAft>
            <a:buNone/>
          </a:pPr>
          <a:r>
            <a:rPr lang="en-IN" sz="1700" b="0" i="0" kern="1200" dirty="0" err="1"/>
            <a:t>transactionID</a:t>
          </a:r>
          <a:endParaRPr lang="en-IN" sz="1700" kern="1200" dirty="0"/>
        </a:p>
      </dsp:txBody>
      <dsp:txXfrm>
        <a:off x="171734" y="56051"/>
        <a:ext cx="2012319" cy="452844"/>
      </dsp:txXfrm>
    </dsp:sp>
    <dsp:sp modelId="{7ED76366-7C00-4497-8FCC-FE86462EDF80}">
      <dsp:nvSpPr>
        <dsp:cNvPr id="0" name=""/>
        <dsp:cNvSpPr/>
      </dsp:nvSpPr>
      <dsp:spPr>
        <a:xfrm>
          <a:off x="0" y="1053593"/>
          <a:ext cx="2944737" cy="42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1E4383-3C54-4D8A-993C-0314BB5806EA}">
      <dsp:nvSpPr>
        <dsp:cNvPr id="0" name=""/>
        <dsp:cNvSpPr/>
      </dsp:nvSpPr>
      <dsp:spPr>
        <a:xfrm>
          <a:off x="147236" y="802673"/>
          <a:ext cx="2061315" cy="501840"/>
        </a:xfrm>
        <a:prstGeom prst="round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7913" tIns="0" rIns="77913" bIns="0" numCol="1" spcCol="1270" anchor="ctr" anchorCtr="0">
          <a:noAutofit/>
        </a:bodyPr>
        <a:lstStyle/>
        <a:p>
          <a:pPr marL="0" lvl="0" indent="0" algn="l" defTabSz="755650">
            <a:lnSpc>
              <a:spcPct val="90000"/>
            </a:lnSpc>
            <a:spcBef>
              <a:spcPct val="0"/>
            </a:spcBef>
            <a:spcAft>
              <a:spcPct val="35000"/>
            </a:spcAft>
            <a:buNone/>
          </a:pPr>
          <a:r>
            <a:rPr lang="en-IN" sz="1700" b="0" i="0" kern="1200" dirty="0"/>
            <a:t>amount</a:t>
          </a:r>
          <a:endParaRPr lang="en-IN" sz="1700" kern="1200" dirty="0"/>
        </a:p>
      </dsp:txBody>
      <dsp:txXfrm>
        <a:off x="171734" y="827171"/>
        <a:ext cx="2012319" cy="452844"/>
      </dsp:txXfrm>
    </dsp:sp>
    <dsp:sp modelId="{980AE9EA-475B-4263-AB88-E437B95D6FC8}">
      <dsp:nvSpPr>
        <dsp:cNvPr id="0" name=""/>
        <dsp:cNvSpPr/>
      </dsp:nvSpPr>
      <dsp:spPr>
        <a:xfrm>
          <a:off x="0" y="1824713"/>
          <a:ext cx="2944737" cy="42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CDEF94E-3221-4E31-B44F-892DED0F524E}">
      <dsp:nvSpPr>
        <dsp:cNvPr id="0" name=""/>
        <dsp:cNvSpPr/>
      </dsp:nvSpPr>
      <dsp:spPr>
        <a:xfrm>
          <a:off x="147236" y="1573793"/>
          <a:ext cx="2061315" cy="501840"/>
        </a:xfrm>
        <a:prstGeom prst="round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7913" tIns="0" rIns="77913" bIns="0" numCol="1" spcCol="1270" anchor="ctr" anchorCtr="0">
          <a:noAutofit/>
        </a:bodyPr>
        <a:lstStyle/>
        <a:p>
          <a:pPr marL="0" lvl="0" indent="0" algn="l" defTabSz="755650">
            <a:lnSpc>
              <a:spcPct val="90000"/>
            </a:lnSpc>
            <a:spcBef>
              <a:spcPct val="0"/>
            </a:spcBef>
            <a:spcAft>
              <a:spcPct val="35000"/>
            </a:spcAft>
            <a:buNone/>
          </a:pPr>
          <a:r>
            <a:rPr lang="en-IN" sz="1700" b="0" i="0" kern="1200"/>
            <a:t>transactionType</a:t>
          </a:r>
          <a:endParaRPr lang="en-IN" sz="1700" kern="1200" dirty="0"/>
        </a:p>
      </dsp:txBody>
      <dsp:txXfrm>
        <a:off x="171734" y="1598291"/>
        <a:ext cx="2012319" cy="45284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77F0F5-606D-4C14-AC36-254024F60DC9}">
      <dsp:nvSpPr>
        <dsp:cNvPr id="0" name=""/>
        <dsp:cNvSpPr/>
      </dsp:nvSpPr>
      <dsp:spPr>
        <a:xfrm>
          <a:off x="0" y="0"/>
          <a:ext cx="6908800" cy="1625600"/>
        </a:xfrm>
        <a:prstGeom prst="roundRect">
          <a:avLst>
            <a:gd name="adj" fmla="val 10000"/>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l" defTabSz="2355850">
            <a:lnSpc>
              <a:spcPct val="90000"/>
            </a:lnSpc>
            <a:spcBef>
              <a:spcPct val="0"/>
            </a:spcBef>
            <a:spcAft>
              <a:spcPct val="35000"/>
            </a:spcAft>
            <a:buNone/>
          </a:pPr>
          <a:r>
            <a:rPr lang="en-IN" sz="5300" kern="1200" dirty="0" err="1"/>
            <a:t>AccountHolder</a:t>
          </a:r>
          <a:endParaRPr lang="en-IN" sz="5300" kern="1200" dirty="0"/>
        </a:p>
      </dsp:txBody>
      <dsp:txXfrm>
        <a:off x="47612" y="47612"/>
        <a:ext cx="5154651" cy="1530376"/>
      </dsp:txXfrm>
    </dsp:sp>
    <dsp:sp modelId="{C74521AD-1D60-4B96-B0AA-3AEC9BC2B461}">
      <dsp:nvSpPr>
        <dsp:cNvPr id="0" name=""/>
        <dsp:cNvSpPr/>
      </dsp:nvSpPr>
      <dsp:spPr>
        <a:xfrm>
          <a:off x="609599" y="1896533"/>
          <a:ext cx="6908800" cy="1625600"/>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l" defTabSz="2355850">
            <a:lnSpc>
              <a:spcPct val="90000"/>
            </a:lnSpc>
            <a:spcBef>
              <a:spcPct val="0"/>
            </a:spcBef>
            <a:spcAft>
              <a:spcPct val="35000"/>
            </a:spcAft>
            <a:buNone/>
          </a:pPr>
          <a:r>
            <a:rPr lang="en-IN" sz="5300" kern="1200" dirty="0"/>
            <a:t>Bank</a:t>
          </a:r>
        </a:p>
      </dsp:txBody>
      <dsp:txXfrm>
        <a:off x="657211" y="1944145"/>
        <a:ext cx="5147335" cy="1530376"/>
      </dsp:txXfrm>
    </dsp:sp>
    <dsp:sp modelId="{29B4CA13-2C09-432E-9D09-5321C809CC23}">
      <dsp:nvSpPr>
        <dsp:cNvPr id="0" name=""/>
        <dsp:cNvSpPr/>
      </dsp:nvSpPr>
      <dsp:spPr>
        <a:xfrm>
          <a:off x="1219199" y="3793066"/>
          <a:ext cx="6908800" cy="1625600"/>
        </a:xfrm>
        <a:prstGeom prst="roundRect">
          <a:avLst>
            <a:gd name="adj" fmla="val 10000"/>
          </a:avLst>
        </a:prstGeom>
        <a:solidFill>
          <a:schemeClr val="bg2">
            <a:lumMod val="1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l" defTabSz="2355850">
            <a:lnSpc>
              <a:spcPct val="90000"/>
            </a:lnSpc>
            <a:spcBef>
              <a:spcPct val="0"/>
            </a:spcBef>
            <a:spcAft>
              <a:spcPct val="35000"/>
            </a:spcAft>
            <a:buNone/>
          </a:pPr>
          <a:r>
            <a:rPr lang="en-IN" sz="5300" kern="1200" dirty="0"/>
            <a:t>ATM</a:t>
          </a:r>
        </a:p>
      </dsp:txBody>
      <dsp:txXfrm>
        <a:off x="1266811" y="3840678"/>
        <a:ext cx="5147335" cy="1530376"/>
      </dsp:txXfrm>
    </dsp:sp>
    <dsp:sp modelId="{FE17772F-7FD1-48B6-88A6-5A226356A611}">
      <dsp:nvSpPr>
        <dsp:cNvPr id="0" name=""/>
        <dsp:cNvSpPr/>
      </dsp:nvSpPr>
      <dsp:spPr>
        <a:xfrm>
          <a:off x="5852159" y="1232746"/>
          <a:ext cx="1056640" cy="105664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IN" sz="3600" kern="1200"/>
        </a:p>
      </dsp:txBody>
      <dsp:txXfrm>
        <a:off x="6089903" y="1232746"/>
        <a:ext cx="581152" cy="795122"/>
      </dsp:txXfrm>
    </dsp:sp>
    <dsp:sp modelId="{0123E41B-0416-4A93-AC0B-540F35577770}">
      <dsp:nvSpPr>
        <dsp:cNvPr id="0" name=""/>
        <dsp:cNvSpPr/>
      </dsp:nvSpPr>
      <dsp:spPr>
        <a:xfrm>
          <a:off x="6461759" y="3118442"/>
          <a:ext cx="1056640" cy="105664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IN" sz="3600" kern="1200"/>
        </a:p>
      </dsp:txBody>
      <dsp:txXfrm>
        <a:off x="6699503" y="3118442"/>
        <a:ext cx="581152" cy="79512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112303-7EEC-43DF-8226-A00AE9F68320}">
      <dsp:nvSpPr>
        <dsp:cNvPr id="0" name=""/>
        <dsp:cNvSpPr/>
      </dsp:nvSpPr>
      <dsp:spPr>
        <a:xfrm>
          <a:off x="1980379" y="623255"/>
          <a:ext cx="4167238" cy="4167238"/>
        </a:xfrm>
        <a:prstGeom prst="blockArc">
          <a:avLst>
            <a:gd name="adj1" fmla="val 10795848"/>
            <a:gd name="adj2" fmla="val 16200003"/>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42F5345-8998-491F-9348-32DA898AC0B9}">
      <dsp:nvSpPr>
        <dsp:cNvPr id="0" name=""/>
        <dsp:cNvSpPr/>
      </dsp:nvSpPr>
      <dsp:spPr>
        <a:xfrm>
          <a:off x="1980380" y="625714"/>
          <a:ext cx="4167238" cy="4167238"/>
        </a:xfrm>
        <a:prstGeom prst="blockArc">
          <a:avLst>
            <a:gd name="adj1" fmla="val 5400000"/>
            <a:gd name="adj2" fmla="val 108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7378F7E-83F8-4F30-86E9-EC658A4F94AA}">
      <dsp:nvSpPr>
        <dsp:cNvPr id="0" name=""/>
        <dsp:cNvSpPr/>
      </dsp:nvSpPr>
      <dsp:spPr>
        <a:xfrm>
          <a:off x="1980380" y="625714"/>
          <a:ext cx="4167238" cy="4167238"/>
        </a:xfrm>
        <a:prstGeom prst="blockArc">
          <a:avLst>
            <a:gd name="adj1" fmla="val 0"/>
            <a:gd name="adj2" fmla="val 54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CB47320-6E45-4850-908E-3E1D2BED2F69}">
      <dsp:nvSpPr>
        <dsp:cNvPr id="0" name=""/>
        <dsp:cNvSpPr/>
      </dsp:nvSpPr>
      <dsp:spPr>
        <a:xfrm>
          <a:off x="1980382" y="623255"/>
          <a:ext cx="4167238" cy="4167238"/>
        </a:xfrm>
        <a:prstGeom prst="blockArc">
          <a:avLst>
            <a:gd name="adj1" fmla="val 16199997"/>
            <a:gd name="adj2" fmla="val 4152"/>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A060E5E-B566-43FF-B39E-81C451293711}">
      <dsp:nvSpPr>
        <dsp:cNvPr id="0" name=""/>
        <dsp:cNvSpPr/>
      </dsp:nvSpPr>
      <dsp:spPr>
        <a:xfrm>
          <a:off x="3104554" y="1749888"/>
          <a:ext cx="1918890" cy="1918890"/>
        </a:xfrm>
        <a:prstGeom prst="ellipse">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4610" tIns="54610" rIns="54610" bIns="54610" numCol="1" spcCol="1270" anchor="ctr" anchorCtr="0">
          <a:noAutofit/>
        </a:bodyPr>
        <a:lstStyle/>
        <a:p>
          <a:pPr marL="0" lvl="0" indent="0" algn="ctr" defTabSz="1911350">
            <a:lnSpc>
              <a:spcPct val="90000"/>
            </a:lnSpc>
            <a:spcBef>
              <a:spcPct val="0"/>
            </a:spcBef>
            <a:spcAft>
              <a:spcPct val="35000"/>
            </a:spcAft>
            <a:buNone/>
          </a:pPr>
          <a:r>
            <a:rPr lang="en-IN" sz="4300" b="0" i="0" kern="1200" dirty="0"/>
            <a:t>Bank</a:t>
          </a:r>
          <a:endParaRPr lang="en-IN" sz="4300" kern="1200" dirty="0"/>
        </a:p>
      </dsp:txBody>
      <dsp:txXfrm>
        <a:off x="3385569" y="2030903"/>
        <a:ext cx="1356860" cy="1356860"/>
      </dsp:txXfrm>
    </dsp:sp>
    <dsp:sp modelId="{3F47E621-EFEC-4242-82FD-19236E3B6DE3}">
      <dsp:nvSpPr>
        <dsp:cNvPr id="0" name=""/>
        <dsp:cNvSpPr/>
      </dsp:nvSpPr>
      <dsp:spPr>
        <a:xfrm>
          <a:off x="3392388" y="0"/>
          <a:ext cx="1343223" cy="134322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i="0" kern="1200" dirty="0" err="1">
              <a:solidFill>
                <a:schemeClr val="tx1"/>
              </a:solidFill>
            </a:rPr>
            <a:t>bankID</a:t>
          </a:r>
          <a:endParaRPr lang="en-IN" sz="1400" b="1" kern="1200" dirty="0">
            <a:solidFill>
              <a:schemeClr val="tx1"/>
            </a:solidFill>
          </a:endParaRPr>
        </a:p>
      </dsp:txBody>
      <dsp:txXfrm>
        <a:off x="3589098" y="196710"/>
        <a:ext cx="949803" cy="949803"/>
      </dsp:txXfrm>
    </dsp:sp>
    <dsp:sp modelId="{03EF993C-A9A5-4148-9EC4-AF78A83EB7F4}">
      <dsp:nvSpPr>
        <dsp:cNvPr id="0" name=""/>
        <dsp:cNvSpPr/>
      </dsp:nvSpPr>
      <dsp:spPr>
        <a:xfrm>
          <a:off x="5427651" y="2037721"/>
          <a:ext cx="1343223" cy="134322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i="0" kern="1200" dirty="0">
              <a:solidFill>
                <a:schemeClr val="tx1"/>
              </a:solidFill>
            </a:rPr>
            <a:t>name</a:t>
          </a:r>
          <a:endParaRPr lang="en-IN" sz="1400" b="1" kern="1200" dirty="0">
            <a:solidFill>
              <a:schemeClr val="tx1"/>
            </a:solidFill>
          </a:endParaRPr>
        </a:p>
      </dsp:txBody>
      <dsp:txXfrm>
        <a:off x="5624361" y="2234431"/>
        <a:ext cx="949803" cy="949803"/>
      </dsp:txXfrm>
    </dsp:sp>
    <dsp:sp modelId="{E721B502-69C2-4AA7-A7F2-CD676A3F0035}">
      <dsp:nvSpPr>
        <dsp:cNvPr id="0" name=""/>
        <dsp:cNvSpPr/>
      </dsp:nvSpPr>
      <dsp:spPr>
        <a:xfrm>
          <a:off x="3392388" y="4072985"/>
          <a:ext cx="1343223" cy="134322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kern="1200" dirty="0" err="1">
              <a:solidFill>
                <a:schemeClr val="tx1"/>
              </a:solidFill>
            </a:rPr>
            <a:t>phonenumber</a:t>
          </a:r>
          <a:endParaRPr lang="en-IN" sz="1400" b="1" kern="1200" dirty="0">
            <a:solidFill>
              <a:schemeClr val="tx1"/>
            </a:solidFill>
          </a:endParaRPr>
        </a:p>
      </dsp:txBody>
      <dsp:txXfrm>
        <a:off x="3589098" y="4269695"/>
        <a:ext cx="949803" cy="949803"/>
      </dsp:txXfrm>
    </dsp:sp>
    <dsp:sp modelId="{07CD16EC-2D41-4EF8-8B09-A3D80036D6D1}">
      <dsp:nvSpPr>
        <dsp:cNvPr id="0" name=""/>
        <dsp:cNvSpPr/>
      </dsp:nvSpPr>
      <dsp:spPr>
        <a:xfrm>
          <a:off x="1357124" y="2037721"/>
          <a:ext cx="1343223" cy="134322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i="0" kern="1200" dirty="0">
              <a:solidFill>
                <a:schemeClr val="tx1"/>
              </a:solidFill>
            </a:rPr>
            <a:t>address</a:t>
          </a:r>
          <a:r>
            <a:rPr lang="en-IN" sz="1100" b="0" i="0" kern="1200" dirty="0"/>
            <a:t> </a:t>
          </a:r>
          <a:endParaRPr lang="en-IN" sz="1100" kern="1200" dirty="0"/>
        </a:p>
      </dsp:txBody>
      <dsp:txXfrm>
        <a:off x="1553834" y="2234431"/>
        <a:ext cx="949803" cy="94980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69711B-965B-42CA-AC8C-3356003E1827}">
      <dsp:nvSpPr>
        <dsp:cNvPr id="0" name=""/>
        <dsp:cNvSpPr/>
      </dsp:nvSpPr>
      <dsp:spPr>
        <a:xfrm>
          <a:off x="1980380" y="625714"/>
          <a:ext cx="4167238" cy="4167238"/>
        </a:xfrm>
        <a:prstGeom prst="blockArc">
          <a:avLst>
            <a:gd name="adj1" fmla="val 5400000"/>
            <a:gd name="adj2" fmla="val 162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560455C-458D-4716-9F57-871958E04AEC}">
      <dsp:nvSpPr>
        <dsp:cNvPr id="0" name=""/>
        <dsp:cNvSpPr/>
      </dsp:nvSpPr>
      <dsp:spPr>
        <a:xfrm>
          <a:off x="1980380" y="625714"/>
          <a:ext cx="4167238" cy="4167238"/>
        </a:xfrm>
        <a:prstGeom prst="blockArc">
          <a:avLst>
            <a:gd name="adj1" fmla="val 16200000"/>
            <a:gd name="adj2" fmla="val 54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8039CDF-F82C-4367-8C8A-932A8FD4F924}">
      <dsp:nvSpPr>
        <dsp:cNvPr id="0" name=""/>
        <dsp:cNvSpPr/>
      </dsp:nvSpPr>
      <dsp:spPr>
        <a:xfrm>
          <a:off x="3104554" y="1749888"/>
          <a:ext cx="1918890" cy="1918890"/>
        </a:xfrm>
        <a:prstGeom prst="ellipse">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58420" rIns="58420" bIns="58420" numCol="1" spcCol="1270" anchor="ctr" anchorCtr="0">
          <a:noAutofit/>
        </a:bodyPr>
        <a:lstStyle/>
        <a:p>
          <a:pPr marL="0" lvl="0" indent="0" algn="ctr" defTabSz="2044700">
            <a:lnSpc>
              <a:spcPct val="90000"/>
            </a:lnSpc>
            <a:spcBef>
              <a:spcPct val="0"/>
            </a:spcBef>
            <a:spcAft>
              <a:spcPct val="35000"/>
            </a:spcAft>
            <a:buNone/>
          </a:pPr>
          <a:r>
            <a:rPr lang="en-IN" sz="4600" kern="1200" dirty="0"/>
            <a:t>ATM</a:t>
          </a:r>
        </a:p>
      </dsp:txBody>
      <dsp:txXfrm>
        <a:off x="3385569" y="2030903"/>
        <a:ext cx="1356860" cy="1356860"/>
      </dsp:txXfrm>
    </dsp:sp>
    <dsp:sp modelId="{4D7EE08B-D63E-4E2E-A802-ECDBB830C462}">
      <dsp:nvSpPr>
        <dsp:cNvPr id="0" name=""/>
        <dsp:cNvSpPr/>
      </dsp:nvSpPr>
      <dsp:spPr>
        <a:xfrm>
          <a:off x="3392388" y="2458"/>
          <a:ext cx="1343223" cy="134322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b="1" i="0" kern="1200" dirty="0" err="1">
              <a:solidFill>
                <a:schemeClr val="tx1"/>
              </a:solidFill>
            </a:rPr>
            <a:t>atmID</a:t>
          </a:r>
          <a:endParaRPr lang="en-IN" sz="1800" b="1" kern="1200" dirty="0">
            <a:solidFill>
              <a:schemeClr val="tx1"/>
            </a:solidFill>
          </a:endParaRPr>
        </a:p>
      </dsp:txBody>
      <dsp:txXfrm>
        <a:off x="3589098" y="199168"/>
        <a:ext cx="949803" cy="949803"/>
      </dsp:txXfrm>
    </dsp:sp>
    <dsp:sp modelId="{68CABBC6-AFAE-4186-8C79-350F4DC3E791}">
      <dsp:nvSpPr>
        <dsp:cNvPr id="0" name=""/>
        <dsp:cNvSpPr/>
      </dsp:nvSpPr>
      <dsp:spPr>
        <a:xfrm>
          <a:off x="3392388" y="4072985"/>
          <a:ext cx="1343223" cy="134322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b="1" i="0" kern="1200" dirty="0">
              <a:solidFill>
                <a:schemeClr val="tx1"/>
              </a:solidFill>
            </a:rPr>
            <a:t>location</a:t>
          </a:r>
          <a:endParaRPr lang="en-IN" sz="1800" b="1" kern="1200" dirty="0">
            <a:solidFill>
              <a:schemeClr val="tx1"/>
            </a:solidFill>
          </a:endParaRPr>
        </a:p>
      </dsp:txBody>
      <dsp:txXfrm>
        <a:off x="3589098" y="4269695"/>
        <a:ext cx="949803" cy="94980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8E70DC-6B7B-4E20-9AC3-DDE9615E32A1}">
      <dsp:nvSpPr>
        <dsp:cNvPr id="0" name=""/>
        <dsp:cNvSpPr/>
      </dsp:nvSpPr>
      <dsp:spPr>
        <a:xfrm>
          <a:off x="3766711" y="1852922"/>
          <a:ext cx="1789786" cy="883993"/>
        </a:xfrm>
        <a:custGeom>
          <a:avLst/>
          <a:gdLst/>
          <a:ahLst/>
          <a:cxnLst/>
          <a:rect l="0" t="0" r="0" b="0"/>
          <a:pathLst>
            <a:path>
              <a:moveTo>
                <a:pt x="0" y="0"/>
              </a:moveTo>
              <a:lnTo>
                <a:pt x="0" y="610204"/>
              </a:lnTo>
              <a:lnTo>
                <a:pt x="1789786" y="610204"/>
              </a:lnTo>
              <a:lnTo>
                <a:pt x="1789786" y="88399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FDCD932-3D05-480D-8E1D-7E5741295080}">
      <dsp:nvSpPr>
        <dsp:cNvPr id="0" name=""/>
        <dsp:cNvSpPr/>
      </dsp:nvSpPr>
      <dsp:spPr>
        <a:xfrm>
          <a:off x="1944296" y="1852922"/>
          <a:ext cx="1822414" cy="883993"/>
        </a:xfrm>
        <a:custGeom>
          <a:avLst/>
          <a:gdLst/>
          <a:ahLst/>
          <a:cxnLst/>
          <a:rect l="0" t="0" r="0" b="0"/>
          <a:pathLst>
            <a:path>
              <a:moveTo>
                <a:pt x="1822414" y="0"/>
              </a:moveTo>
              <a:lnTo>
                <a:pt x="1822414" y="610204"/>
              </a:lnTo>
              <a:lnTo>
                <a:pt x="0" y="610204"/>
              </a:lnTo>
              <a:lnTo>
                <a:pt x="0" y="88399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846B67D-6EEE-4A64-9EE3-CE1E84F4D327}">
      <dsp:nvSpPr>
        <dsp:cNvPr id="0" name=""/>
        <dsp:cNvSpPr/>
      </dsp:nvSpPr>
      <dsp:spPr>
        <a:xfrm>
          <a:off x="2288992" y="-23780"/>
          <a:ext cx="2955437" cy="187670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A2BEE5-6E2F-424B-81BA-B7F9CA53BCB0}">
      <dsp:nvSpPr>
        <dsp:cNvPr id="0" name=""/>
        <dsp:cNvSpPr/>
      </dsp:nvSpPr>
      <dsp:spPr>
        <a:xfrm>
          <a:off x="2617374" y="288182"/>
          <a:ext cx="2955437" cy="187670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7160" tIns="137160" rIns="137160" bIns="137160" numCol="1" spcCol="1270" anchor="b" anchorCtr="0">
          <a:noAutofit/>
        </a:bodyPr>
        <a:lstStyle/>
        <a:p>
          <a:pPr marL="0" lvl="0" indent="0" algn="ctr" defTabSz="1600200">
            <a:lnSpc>
              <a:spcPct val="100000"/>
            </a:lnSpc>
            <a:spcBef>
              <a:spcPct val="0"/>
            </a:spcBef>
            <a:spcAft>
              <a:spcPct val="35000"/>
            </a:spcAft>
            <a:buNone/>
          </a:pPr>
          <a:r>
            <a:rPr lang="en-IN" sz="3600" b="1" i="0" kern="1200" dirty="0"/>
            <a:t>ATM Server </a:t>
          </a:r>
          <a:br>
            <a:rPr lang="en-IN" sz="3600" kern="1200" dirty="0"/>
          </a:br>
          <a:endParaRPr lang="en-IN" sz="3600" kern="1200" dirty="0"/>
        </a:p>
      </dsp:txBody>
      <dsp:txXfrm>
        <a:off x="2672341" y="343149"/>
        <a:ext cx="2845503" cy="1766768"/>
      </dsp:txXfrm>
    </dsp:sp>
    <dsp:sp modelId="{1EB52023-3D7F-4D83-B1D7-A54F85865CC7}">
      <dsp:nvSpPr>
        <dsp:cNvPr id="0" name=""/>
        <dsp:cNvSpPr/>
      </dsp:nvSpPr>
      <dsp:spPr>
        <a:xfrm>
          <a:off x="466577" y="2736915"/>
          <a:ext cx="2955437" cy="1876702"/>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78DCF5-DC1B-4F56-96F0-B892AAD955B4}">
      <dsp:nvSpPr>
        <dsp:cNvPr id="0" name=""/>
        <dsp:cNvSpPr/>
      </dsp:nvSpPr>
      <dsp:spPr>
        <a:xfrm>
          <a:off x="794959" y="3048878"/>
          <a:ext cx="2955437" cy="1876702"/>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b="0" i="0" kern="1200" dirty="0"/>
            <a:t>Bank Server</a:t>
          </a:r>
          <a:endParaRPr lang="en-IN" sz="3600" kern="1200" dirty="0"/>
        </a:p>
      </dsp:txBody>
      <dsp:txXfrm>
        <a:off x="849926" y="3103845"/>
        <a:ext cx="2845503" cy="1766768"/>
      </dsp:txXfrm>
    </dsp:sp>
    <dsp:sp modelId="{CD0D965D-CBCC-4F1F-8BE8-C72BD9841DCE}">
      <dsp:nvSpPr>
        <dsp:cNvPr id="0" name=""/>
        <dsp:cNvSpPr/>
      </dsp:nvSpPr>
      <dsp:spPr>
        <a:xfrm>
          <a:off x="4078778" y="2736915"/>
          <a:ext cx="2955437" cy="1876702"/>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975DF5D-C76C-40FB-B1AE-8761615864EB}">
      <dsp:nvSpPr>
        <dsp:cNvPr id="0" name=""/>
        <dsp:cNvSpPr/>
      </dsp:nvSpPr>
      <dsp:spPr>
        <a:xfrm>
          <a:off x="4407160" y="3048878"/>
          <a:ext cx="2955437" cy="1876702"/>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b="0" i="0" kern="1200" dirty="0"/>
            <a:t>Database Server</a:t>
          </a:r>
          <a:endParaRPr lang="en-IN" sz="3600" kern="1200" dirty="0"/>
        </a:p>
      </dsp:txBody>
      <dsp:txXfrm>
        <a:off x="4462127" y="3103845"/>
        <a:ext cx="2845503" cy="176676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10/3/2023</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10/3/2023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19</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19.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7.png"/><Relationship Id="rId4" Type="http://schemas.microsoft.com/office/2007/relationships/hdphoto" Target="../media/hdphoto6.wdp"/></Relationships>
</file>

<file path=ppt/slides/_rels/slide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diagramQuickStyle" Target="../diagrams/quickStyle2.xml"/><Relationship Id="rId18" Type="http://schemas.openxmlformats.org/officeDocument/2006/relationships/diagramData" Target="../diagrams/data3.xml"/><Relationship Id="rId3" Type="http://schemas.openxmlformats.org/officeDocument/2006/relationships/diagramLayout" Target="../diagrams/layout1.xml"/><Relationship Id="rId21" Type="http://schemas.openxmlformats.org/officeDocument/2006/relationships/diagramColors" Target="../diagrams/colors3.xml"/><Relationship Id="rId7" Type="http://schemas.openxmlformats.org/officeDocument/2006/relationships/image" Target="../media/image9.png"/><Relationship Id="rId12" Type="http://schemas.openxmlformats.org/officeDocument/2006/relationships/diagramLayout" Target="../diagrams/layout2.xml"/><Relationship Id="rId17" Type="http://schemas.openxmlformats.org/officeDocument/2006/relationships/image" Target="../media/image14.svg"/><Relationship Id="rId2" Type="http://schemas.openxmlformats.org/officeDocument/2006/relationships/diagramData" Target="../diagrams/data1.xml"/><Relationship Id="rId16" Type="http://schemas.openxmlformats.org/officeDocument/2006/relationships/image" Target="../media/image13.png"/><Relationship Id="rId20" Type="http://schemas.openxmlformats.org/officeDocument/2006/relationships/diagramQuickStyle" Target="../diagrams/quickStyle3.xml"/><Relationship Id="rId1" Type="http://schemas.openxmlformats.org/officeDocument/2006/relationships/slideLayout" Target="../slideLayouts/slideLayout12.xml"/><Relationship Id="rId6" Type="http://schemas.microsoft.com/office/2007/relationships/diagramDrawing" Target="../diagrams/drawing1.xml"/><Relationship Id="rId11" Type="http://schemas.openxmlformats.org/officeDocument/2006/relationships/diagramData" Target="../diagrams/data2.xml"/><Relationship Id="rId5" Type="http://schemas.openxmlformats.org/officeDocument/2006/relationships/diagramColors" Target="../diagrams/colors1.xml"/><Relationship Id="rId15" Type="http://schemas.microsoft.com/office/2007/relationships/diagramDrawing" Target="../diagrams/drawing2.xml"/><Relationship Id="rId10" Type="http://schemas.openxmlformats.org/officeDocument/2006/relationships/image" Target="../media/image12.svg"/><Relationship Id="rId19" Type="http://schemas.openxmlformats.org/officeDocument/2006/relationships/diagramLayout" Target="../diagrams/layout3.xml"/><Relationship Id="rId4" Type="http://schemas.openxmlformats.org/officeDocument/2006/relationships/diagramQuickStyle" Target="../diagrams/quickStyle1.xml"/><Relationship Id="rId9" Type="http://schemas.openxmlformats.org/officeDocument/2006/relationships/image" Target="../media/image11.png"/><Relationship Id="rId14" Type="http://schemas.openxmlformats.org/officeDocument/2006/relationships/diagramColors" Target="../diagrams/colors2.xml"/><Relationship Id="rId22" Type="http://schemas.microsoft.com/office/2007/relationships/diagramDrawing" Target="../diagrams/drawing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2448344" y="2102179"/>
            <a:ext cx="6226593" cy="3427502"/>
          </a:xfrm>
        </p:spPr>
        <p:txBody>
          <a:bodyPr/>
          <a:lstStyle/>
          <a:p>
            <a:pPr algn="l"/>
            <a:r>
              <a:rPr lang="en-US" b="1" dirty="0">
                <a:effectLst/>
                <a:latin typeface="Showcard Gothic" panose="04020904020102020604" pitchFamily="82" charset="0"/>
              </a:rPr>
              <a:t>ATM Interface Console Application</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a:xfrm>
            <a:off x="816768" y="633753"/>
            <a:ext cx="7414940" cy="578325"/>
          </a:xfrm>
        </p:spPr>
        <p:txBody>
          <a:bodyPr/>
          <a:lstStyle/>
          <a:p>
            <a:r>
              <a:rPr lang="en-US" b="1" i="0" dirty="0">
                <a:effectLst/>
                <a:latin typeface="Algerian" panose="04020705040A02060702" pitchFamily="82" charset="0"/>
              </a:rPr>
              <a:t>High-Level Design (HLD)</a:t>
            </a:r>
          </a:p>
          <a:p>
            <a:endParaRPr lang="en-US"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CC4D0B2-54BE-D43C-A1A3-9B5D314DE92F}"/>
              </a:ext>
            </a:extLst>
          </p:cNvPr>
          <p:cNvSpPr>
            <a:spLocks noGrp="1"/>
          </p:cNvSpPr>
          <p:nvPr>
            <p:ph type="ftr" sz="quarter" idx="10"/>
          </p:nvPr>
        </p:nvSpPr>
        <p:spPr/>
        <p:txBody>
          <a:bodyPr/>
          <a:lstStyle/>
          <a:p>
            <a:r>
              <a:rPr lang="en-US" dirty="0"/>
              <a:t>HIGH LEVEL DEGINS </a:t>
            </a:r>
          </a:p>
        </p:txBody>
      </p:sp>
      <p:sp>
        <p:nvSpPr>
          <p:cNvPr id="5" name="Slide Number Placeholder 4">
            <a:extLst>
              <a:ext uri="{FF2B5EF4-FFF2-40B4-BE49-F238E27FC236}">
                <a16:creationId xmlns:a16="http://schemas.microsoft.com/office/drawing/2014/main" id="{D8C95B6D-E138-E634-0E5F-2EFCF8B08C2B}"/>
              </a:ext>
            </a:extLst>
          </p:cNvPr>
          <p:cNvSpPr>
            <a:spLocks noGrp="1"/>
          </p:cNvSpPr>
          <p:nvPr>
            <p:ph type="sldNum" sz="quarter" idx="11"/>
          </p:nvPr>
        </p:nvSpPr>
        <p:spPr/>
        <p:txBody>
          <a:bodyPr/>
          <a:lstStyle/>
          <a:p>
            <a:fld id="{09A01C0A-2BB6-49E7-91A3-DCB9F9F59583}" type="slidenum">
              <a:rPr lang="en-US" smtClean="0"/>
              <a:pPr/>
              <a:t>10</a:t>
            </a:fld>
            <a:endParaRPr lang="en-US" dirty="0"/>
          </a:p>
        </p:txBody>
      </p:sp>
      <p:graphicFrame>
        <p:nvGraphicFramePr>
          <p:cNvPr id="6" name="Diagram 5">
            <a:extLst>
              <a:ext uri="{FF2B5EF4-FFF2-40B4-BE49-F238E27FC236}">
                <a16:creationId xmlns:a16="http://schemas.microsoft.com/office/drawing/2014/main" id="{7F41A59F-F7D6-7F84-1E05-D363C7AA6CDF}"/>
              </a:ext>
            </a:extLst>
          </p:cNvPr>
          <p:cNvGraphicFramePr/>
          <p:nvPr>
            <p:extLst>
              <p:ext uri="{D42A27DB-BD31-4B8C-83A1-F6EECF244321}">
                <p14:modId xmlns:p14="http://schemas.microsoft.com/office/powerpoint/2010/main" val="1815714129"/>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2026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7FF5E794-E963-83FB-44E3-E3319038E4CB}"/>
              </a:ext>
            </a:extLst>
          </p:cNvPr>
          <p:cNvGraphicFramePr/>
          <p:nvPr>
            <p:extLst>
              <p:ext uri="{D42A27DB-BD31-4B8C-83A1-F6EECF244321}">
                <p14:modId xmlns:p14="http://schemas.microsoft.com/office/powerpoint/2010/main" val="1091985569"/>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0234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AAB252-556D-31E3-ACF8-4494B6AF78F1}"/>
              </a:ext>
            </a:extLst>
          </p:cNvPr>
          <p:cNvSpPr>
            <a:spLocks noGrp="1"/>
          </p:cNvSpPr>
          <p:nvPr>
            <p:ph type="subTitle" idx="1"/>
          </p:nvPr>
        </p:nvSpPr>
        <p:spPr/>
        <p:txBody>
          <a:bodyPr/>
          <a:lstStyle/>
          <a:p>
            <a:pPr algn="l"/>
            <a:r>
              <a:rPr lang="en-IN" b="1" i="0" dirty="0">
                <a:solidFill>
                  <a:srgbClr val="374151"/>
                </a:solidFill>
                <a:effectLst/>
                <a:latin typeface="Algerian" panose="04020705040A02060702" pitchFamily="82" charset="0"/>
              </a:rPr>
              <a:t>Explanation:</a:t>
            </a:r>
            <a:endParaRPr lang="en-IN" b="0" i="0" dirty="0">
              <a:solidFill>
                <a:srgbClr val="374151"/>
              </a:solidFill>
              <a:effectLst/>
              <a:latin typeface="Algerian" panose="04020705040A02060702" pitchFamily="82" charset="0"/>
            </a:endParaRPr>
          </a:p>
          <a:p>
            <a:br>
              <a:rPr lang="en-IN" b="0" i="0" dirty="0">
                <a:solidFill>
                  <a:srgbClr val="374151"/>
                </a:solidFill>
                <a:effectLst/>
                <a:latin typeface="Söhne"/>
              </a:rPr>
            </a:br>
            <a:endParaRPr lang="en-IN" dirty="0"/>
          </a:p>
        </p:txBody>
      </p:sp>
      <p:sp>
        <p:nvSpPr>
          <p:cNvPr id="9" name="Rectangle 4">
            <a:extLst>
              <a:ext uri="{FF2B5EF4-FFF2-40B4-BE49-F238E27FC236}">
                <a16:creationId xmlns:a16="http://schemas.microsoft.com/office/drawing/2014/main" id="{B9340265-B512-70B6-484A-01C68C178A86}"/>
              </a:ext>
            </a:extLst>
          </p:cNvPr>
          <p:cNvSpPr>
            <a:spLocks noChangeArrowheads="1"/>
          </p:cNvSpPr>
          <p:nvPr/>
        </p:nvSpPr>
        <p:spPr bwMode="auto">
          <a:xfrm>
            <a:off x="1817511" y="2247844"/>
            <a:ext cx="7552267" cy="3139836"/>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198375" numCol="1" anchor="ctr" anchorCtr="0" compatLnSpc="1">
            <a:prstTxWarp prst="textNoShape">
              <a:avLst/>
            </a:prstTxWarp>
            <a:spAutoFit/>
          </a:bodyPr>
          <a:lstStyle/>
          <a:p>
            <a:pPr eaLnBrk="0" fontAlgn="base" hangingPunct="0">
              <a:spcBef>
                <a:spcPct val="0"/>
              </a:spcBef>
              <a:spcAft>
                <a:spcPct val="0"/>
              </a:spcAft>
            </a:pPr>
            <a:r>
              <a:rPr lang="en-US" altLang="en-US" sz="2000" dirty="0">
                <a:solidFill>
                  <a:srgbClr val="374151"/>
                </a:solidFill>
                <a:latin typeface="Söhne"/>
              </a:rPr>
              <a:t>An </a:t>
            </a:r>
            <a:r>
              <a:rPr lang="en-US" altLang="en-US" sz="2000" b="1" dirty="0" err="1">
                <a:solidFill>
                  <a:srgbClr val="374151"/>
                </a:solidFill>
                <a:latin typeface="Söhne Mono"/>
              </a:rPr>
              <a:t>AccountHolder</a:t>
            </a:r>
            <a:r>
              <a:rPr lang="en-US" altLang="en-US" sz="2000" dirty="0">
                <a:solidFill>
                  <a:srgbClr val="374151"/>
                </a:solidFill>
                <a:latin typeface="Söhne"/>
              </a:rPr>
              <a:t> class represents bank customers and their personal information. It can interact with their </a:t>
            </a:r>
            <a:r>
              <a:rPr lang="en-US" altLang="en-US" sz="2000" b="1" dirty="0">
                <a:solidFill>
                  <a:srgbClr val="374151"/>
                </a:solidFill>
                <a:latin typeface="Söhne Mono"/>
              </a:rPr>
              <a:t>Account</a:t>
            </a:r>
            <a:r>
              <a:rPr lang="en-US" altLang="en-US" sz="2000" dirty="0">
                <a:solidFill>
                  <a:srgbClr val="374151"/>
                </a:solidFill>
                <a:latin typeface="Söhne"/>
              </a:rPr>
              <a:t> to perform transactions.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rgbClr val="374151"/>
                </a:solidFill>
                <a:effectLst/>
                <a:latin typeface="Söhne"/>
              </a:rPr>
              <a:t>The </a:t>
            </a:r>
            <a:r>
              <a:rPr kumimoji="0" lang="en-US" altLang="en-US" sz="2000" b="1" i="0" u="none" strike="noStrike" cap="none" normalizeH="0" baseline="0" dirty="0">
                <a:ln>
                  <a:noFill/>
                </a:ln>
                <a:solidFill>
                  <a:srgbClr val="374151"/>
                </a:solidFill>
                <a:effectLst/>
                <a:latin typeface="Söhne Mono"/>
              </a:rPr>
              <a:t>Account</a:t>
            </a:r>
            <a:r>
              <a:rPr kumimoji="0" lang="en-US" altLang="en-US" sz="2000" b="0" i="0" u="none" strike="noStrike" cap="none" normalizeH="0" baseline="0" dirty="0">
                <a:ln>
                  <a:noFill/>
                </a:ln>
                <a:solidFill>
                  <a:srgbClr val="374151"/>
                </a:solidFill>
                <a:effectLst/>
                <a:latin typeface="Söhne"/>
              </a:rPr>
              <a:t> class manages individual bank accounts, including balance, type, and associated transactions.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err="1">
                <a:ln>
                  <a:noFill/>
                </a:ln>
                <a:solidFill>
                  <a:srgbClr val="374151"/>
                </a:solidFill>
                <a:effectLst/>
                <a:latin typeface="Söhne Mono"/>
              </a:rPr>
              <a:t>BankTransaction</a:t>
            </a:r>
            <a:r>
              <a:rPr kumimoji="0" lang="en-US" altLang="en-US" sz="2000" b="0" i="0" u="none" strike="noStrike" cap="none" normalizeH="0" baseline="0" dirty="0">
                <a:ln>
                  <a:noFill/>
                </a:ln>
                <a:solidFill>
                  <a:srgbClr val="374151"/>
                </a:solidFill>
                <a:effectLst/>
                <a:latin typeface="Söhne"/>
              </a:rPr>
              <a:t> represents transactions with amount and timestamps.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rgbClr val="374151"/>
                </a:solidFill>
                <a:effectLst/>
                <a:latin typeface="Söhne"/>
              </a:rPr>
              <a:t>The </a:t>
            </a:r>
            <a:r>
              <a:rPr kumimoji="0" lang="en-US" altLang="en-US" sz="2000" b="1" i="0" u="none" strike="noStrike" cap="none" normalizeH="0" baseline="0" dirty="0">
                <a:ln>
                  <a:noFill/>
                </a:ln>
                <a:solidFill>
                  <a:srgbClr val="374151"/>
                </a:solidFill>
                <a:effectLst/>
                <a:latin typeface="Söhne Mono"/>
              </a:rPr>
              <a:t>Bank</a:t>
            </a:r>
            <a:r>
              <a:rPr kumimoji="0" lang="en-US" altLang="en-US" sz="2000" b="0" i="0" u="none" strike="noStrike" cap="none" normalizeH="0" baseline="0" dirty="0">
                <a:ln>
                  <a:noFill/>
                </a:ln>
                <a:solidFill>
                  <a:srgbClr val="374151"/>
                </a:solidFill>
                <a:effectLst/>
                <a:latin typeface="Söhne"/>
              </a:rPr>
              <a:t> class manages customer accounts and transactions.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rgbClr val="374151"/>
                </a:solidFill>
                <a:effectLst/>
                <a:latin typeface="Söhne"/>
              </a:rPr>
              <a:t>An </a:t>
            </a:r>
            <a:r>
              <a:rPr kumimoji="0" lang="en-US" altLang="en-US" sz="2000" b="1" i="0" u="none" strike="noStrike" cap="none" normalizeH="0" baseline="0" dirty="0">
                <a:ln>
                  <a:noFill/>
                </a:ln>
                <a:solidFill>
                  <a:srgbClr val="374151"/>
                </a:solidFill>
                <a:effectLst/>
                <a:latin typeface="Söhne Mono"/>
              </a:rPr>
              <a:t>ATM</a:t>
            </a:r>
            <a:r>
              <a:rPr kumimoji="0" lang="en-US" altLang="en-US" sz="2000" b="0" i="0" u="none" strike="noStrike" cap="none" normalizeH="0" baseline="0" dirty="0">
                <a:ln>
                  <a:noFill/>
                </a:ln>
                <a:solidFill>
                  <a:srgbClr val="374151"/>
                </a:solidFill>
                <a:effectLst/>
                <a:latin typeface="Söhne"/>
              </a:rPr>
              <a:t> class represents individual ATM machines and their locations.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03379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AAB252-556D-31E3-ACF8-4494B6AF78F1}"/>
              </a:ext>
            </a:extLst>
          </p:cNvPr>
          <p:cNvSpPr>
            <a:spLocks noGrp="1"/>
          </p:cNvSpPr>
          <p:nvPr>
            <p:ph type="subTitle" idx="1"/>
          </p:nvPr>
        </p:nvSpPr>
        <p:spPr/>
        <p:txBody>
          <a:bodyPr/>
          <a:lstStyle/>
          <a:p>
            <a:pPr algn="l"/>
            <a:r>
              <a:rPr lang="en-IN" b="1" i="0" dirty="0">
                <a:effectLst/>
                <a:latin typeface="Algerian" panose="04020705040A02060702" pitchFamily="82" charset="0"/>
              </a:rPr>
              <a:t>Process Flow</a:t>
            </a:r>
            <a:r>
              <a:rPr lang="en-IN" b="1" i="0" dirty="0">
                <a:solidFill>
                  <a:srgbClr val="374151"/>
                </a:solidFill>
                <a:effectLst/>
                <a:latin typeface="Algerian" panose="04020705040A02060702" pitchFamily="82" charset="0"/>
              </a:rPr>
              <a:t>:</a:t>
            </a:r>
            <a:endParaRPr lang="en-IN" b="0" i="0" dirty="0">
              <a:solidFill>
                <a:srgbClr val="374151"/>
              </a:solidFill>
              <a:effectLst/>
              <a:latin typeface="Algerian" panose="04020705040A02060702" pitchFamily="82" charset="0"/>
            </a:endParaRPr>
          </a:p>
          <a:p>
            <a:br>
              <a:rPr lang="en-IN" b="0" i="0" dirty="0">
                <a:solidFill>
                  <a:srgbClr val="374151"/>
                </a:solidFill>
                <a:effectLst/>
                <a:latin typeface="Söhne"/>
              </a:rPr>
            </a:br>
            <a:endParaRPr lang="en-IN" dirty="0"/>
          </a:p>
        </p:txBody>
      </p:sp>
      <p:sp>
        <p:nvSpPr>
          <p:cNvPr id="5" name="Rectangle 3">
            <a:extLst>
              <a:ext uri="{FF2B5EF4-FFF2-40B4-BE49-F238E27FC236}">
                <a16:creationId xmlns:a16="http://schemas.microsoft.com/office/drawing/2014/main" id="{47DB016B-78E0-6C63-7DD0-E4E8B96F0D27}"/>
              </a:ext>
            </a:extLst>
          </p:cNvPr>
          <p:cNvSpPr>
            <a:spLocks noChangeArrowheads="1"/>
          </p:cNvSpPr>
          <p:nvPr/>
        </p:nvSpPr>
        <p:spPr bwMode="auto">
          <a:xfrm>
            <a:off x="2528713" y="1230811"/>
            <a:ext cx="6389510" cy="4124721"/>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0" i="0" u="none" strike="noStrike" cap="none" normalizeH="0" baseline="0" dirty="0">
                <a:ln>
                  <a:noFill/>
                </a:ln>
                <a:solidFill>
                  <a:srgbClr val="374151"/>
                </a:solidFill>
                <a:effectLst/>
                <a:latin typeface="Söhne"/>
              </a:rPr>
              <a:t>User inserts an ATM card and enters a PIN.</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0" i="0" u="none" strike="noStrike" cap="none" normalizeH="0" baseline="0" dirty="0">
                <a:ln>
                  <a:noFill/>
                </a:ln>
                <a:solidFill>
                  <a:srgbClr val="374151"/>
                </a:solidFill>
                <a:effectLst/>
                <a:latin typeface="Söhne"/>
              </a:rPr>
              <a:t>The ATM verifies the PIN with the </a:t>
            </a:r>
            <a:r>
              <a:rPr kumimoji="0" lang="en-US" altLang="en-US" b="1" i="0" u="none" strike="noStrike" cap="none" normalizeH="0" baseline="0" dirty="0" err="1">
                <a:ln>
                  <a:noFill/>
                </a:ln>
                <a:solidFill>
                  <a:srgbClr val="374151"/>
                </a:solidFill>
                <a:effectLst/>
                <a:latin typeface="Söhne Mono"/>
              </a:rPr>
              <a:t>AccountHolder</a:t>
            </a:r>
            <a:r>
              <a:rPr kumimoji="0" lang="en-US" altLang="en-US" b="0" i="0" u="none" strike="noStrike" cap="none" normalizeH="0" baseline="0" dirty="0">
                <a:ln>
                  <a:noFill/>
                </a:ln>
                <a:solidFill>
                  <a:srgbClr val="374151"/>
                </a:solidFill>
                <a:effectLst/>
                <a:latin typeface="Söhne"/>
              </a:rPr>
              <a:t> class.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b="0" i="0" u="none" strike="noStrike" cap="none" normalizeH="0" baseline="0" dirty="0">
                <a:ln>
                  <a:noFill/>
                </a:ln>
                <a:solidFill>
                  <a:srgbClr val="374151"/>
                </a:solidFill>
                <a:effectLst/>
                <a:latin typeface="Söhne"/>
              </a:rPr>
              <a:t>If the PIN is valid, the ATM displays the main menu.</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b="0" i="0" u="none" strike="noStrike" cap="none" normalizeH="0" baseline="0" dirty="0">
                <a:ln>
                  <a:noFill/>
                </a:ln>
                <a:solidFill>
                  <a:srgbClr val="374151"/>
                </a:solidFill>
                <a:effectLst/>
                <a:latin typeface="Söhne"/>
              </a:rPr>
              <a:t>User selects a transaction type (e.g., balance inquiry, deposit, withdrawal).</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b="0" i="0" u="none" strike="noStrike" cap="none" normalizeH="0" baseline="0" dirty="0">
                <a:ln>
                  <a:noFill/>
                </a:ln>
                <a:solidFill>
                  <a:srgbClr val="374151"/>
                </a:solidFill>
                <a:effectLst/>
                <a:latin typeface="Söhne"/>
              </a:rPr>
              <a:t>The ATM processes the transaction using the </a:t>
            </a:r>
            <a:r>
              <a:rPr kumimoji="0" lang="en-US" altLang="en-US" b="1" i="0" u="none" strike="noStrike" cap="none" normalizeH="0" baseline="0" dirty="0">
                <a:ln>
                  <a:noFill/>
                </a:ln>
                <a:solidFill>
                  <a:srgbClr val="374151"/>
                </a:solidFill>
                <a:effectLst/>
                <a:latin typeface="Söhne Mono"/>
              </a:rPr>
              <a:t>ATM</a:t>
            </a:r>
            <a:r>
              <a:rPr kumimoji="0" lang="en-US" altLang="en-US" b="0" i="0" u="none" strike="noStrike" cap="none" normalizeH="0" baseline="0" dirty="0">
                <a:ln>
                  <a:noFill/>
                </a:ln>
                <a:solidFill>
                  <a:srgbClr val="374151"/>
                </a:solidFill>
                <a:effectLst/>
                <a:latin typeface="Söhne"/>
              </a:rPr>
              <a:t> class, updating the </a:t>
            </a:r>
            <a:r>
              <a:rPr kumimoji="0" lang="en-US" altLang="en-US" b="1" i="0" u="none" strike="noStrike" cap="none" normalizeH="0" baseline="0" dirty="0">
                <a:ln>
                  <a:noFill/>
                </a:ln>
                <a:solidFill>
                  <a:srgbClr val="374151"/>
                </a:solidFill>
                <a:effectLst/>
                <a:latin typeface="Söhne Mono"/>
              </a:rPr>
              <a:t>Account</a:t>
            </a:r>
            <a:r>
              <a:rPr kumimoji="0" lang="en-US" altLang="en-US" b="0" i="0" u="none" strike="noStrike" cap="none" normalizeH="0" baseline="0" dirty="0">
                <a:ln>
                  <a:noFill/>
                </a:ln>
                <a:solidFill>
                  <a:srgbClr val="374151"/>
                </a:solidFill>
                <a:effectLst/>
                <a:latin typeface="Söhne"/>
              </a:rPr>
              <a:t> accordingly.</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b="0" i="0" u="none" strike="noStrike" cap="none" normalizeH="0" baseline="0" dirty="0">
                <a:ln>
                  <a:noFill/>
                </a:ln>
                <a:solidFill>
                  <a:srgbClr val="374151"/>
                </a:solidFill>
                <a:effectLst/>
                <a:latin typeface="Söhne"/>
              </a:rPr>
              <a:t>Transaction details are recorded as a </a:t>
            </a:r>
            <a:r>
              <a:rPr kumimoji="0" lang="en-US" altLang="en-US" b="1" i="0" u="none" strike="noStrike" cap="none" normalizeH="0" baseline="0" dirty="0" err="1">
                <a:ln>
                  <a:noFill/>
                </a:ln>
                <a:solidFill>
                  <a:srgbClr val="374151"/>
                </a:solidFill>
                <a:effectLst/>
                <a:latin typeface="Söhne Mono"/>
              </a:rPr>
              <a:t>BankTransaction</a:t>
            </a:r>
            <a:r>
              <a:rPr kumimoji="0" lang="en-US" altLang="en-US" b="0" i="0" u="none" strike="noStrike" cap="none" normalizeH="0" baseline="0" dirty="0">
                <a:ln>
                  <a:noFill/>
                </a:ln>
                <a:solidFill>
                  <a:srgbClr val="374151"/>
                </a:solidFill>
                <a:effectLst/>
                <a:latin typeface="Söhne"/>
              </a:rPr>
              <a:t>.</a:t>
            </a: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b="0" i="0" u="none" strike="noStrike" cap="none" normalizeH="0" baseline="0" dirty="0">
                <a:ln>
                  <a:noFill/>
                </a:ln>
                <a:solidFill>
                  <a:srgbClr val="374151"/>
                </a:solidFill>
                <a:effectLst/>
                <a:latin typeface="Söhne"/>
              </a:rPr>
              <a:t>The user can choose to perform additional transactions or end the session.</a:t>
            </a:r>
          </a:p>
          <a:p>
            <a:pPr marL="0" marR="0" lvl="0" indent="0" algn="l" defTabSz="914400" rtl="0" eaLnBrk="0" fontAlgn="base" latinLnBrk="0" hangingPunct="0">
              <a:lnSpc>
                <a:spcPct val="100000"/>
              </a:lnSpc>
              <a:spcBef>
                <a:spcPct val="0"/>
              </a:spcBef>
              <a:spcAft>
                <a:spcPct val="0"/>
              </a:spcAft>
              <a:buClrTx/>
              <a:buSzTx/>
              <a:buFontTx/>
              <a:buAutoNum type="arabicPeriod" startAt="8"/>
              <a:tabLst/>
            </a:pPr>
            <a:r>
              <a:rPr kumimoji="0" lang="en-US" altLang="en-US" b="0" i="0" u="none" strike="noStrike" cap="none" normalizeH="0" baseline="0" dirty="0">
                <a:ln>
                  <a:noFill/>
                </a:ln>
                <a:solidFill>
                  <a:srgbClr val="374151"/>
                </a:solidFill>
                <a:effectLst/>
                <a:latin typeface="Söhne"/>
              </a:rPr>
              <a:t>The session ends, and the user's ATM card is returned.</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800" b="0" i="0" u="none" strike="noStrike" cap="none" normalizeH="0" baseline="0" dirty="0">
                <a:ln>
                  <a:noFill/>
                </a:ln>
                <a:solidFill>
                  <a:schemeClr val="tx1"/>
                </a:solidFill>
                <a:effectLst/>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44066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lowchart: Terminator 15">
            <a:extLst>
              <a:ext uri="{FF2B5EF4-FFF2-40B4-BE49-F238E27FC236}">
                <a16:creationId xmlns:a16="http://schemas.microsoft.com/office/drawing/2014/main" id="{62C41673-E0B1-0425-ECC8-19020A038010}"/>
              </a:ext>
            </a:extLst>
          </p:cNvPr>
          <p:cNvSpPr/>
          <p:nvPr/>
        </p:nvSpPr>
        <p:spPr>
          <a:xfrm>
            <a:off x="322729" y="277905"/>
            <a:ext cx="2321859" cy="412377"/>
          </a:xfrm>
          <a:prstGeom prst="flowChartTerminator">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lnSpc>
                <a:spcPct val="250000"/>
              </a:lnSpc>
            </a:pPr>
            <a:r>
              <a:rPr lang="en-IN" b="1" i="0" dirty="0">
                <a:effectLst/>
                <a:latin typeface="Söhne"/>
              </a:rPr>
              <a:t>Process Flowchart:</a:t>
            </a:r>
          </a:p>
          <a:p>
            <a:pPr algn="l"/>
            <a:endParaRPr lang="en-IN" b="1" i="0" dirty="0">
              <a:effectLst/>
              <a:latin typeface="Söhne"/>
            </a:endParaRPr>
          </a:p>
        </p:txBody>
      </p:sp>
      <p:sp>
        <p:nvSpPr>
          <p:cNvPr id="19" name="Rectangle 6">
            <a:extLst>
              <a:ext uri="{FF2B5EF4-FFF2-40B4-BE49-F238E27FC236}">
                <a16:creationId xmlns:a16="http://schemas.microsoft.com/office/drawing/2014/main" id="{629ADE0A-BDDC-D7CD-02EC-D0019BB7B7C7}"/>
              </a:ext>
            </a:extLst>
          </p:cNvPr>
          <p:cNvSpPr>
            <a:spLocks noChangeArrowheads="1"/>
          </p:cNvSpPr>
          <p:nvPr/>
        </p:nvSpPr>
        <p:spPr bwMode="auto">
          <a:xfrm>
            <a:off x="322729" y="782410"/>
            <a:ext cx="2411506" cy="646331"/>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b="1" dirty="0">
                <a:solidFill>
                  <a:srgbClr val="374151"/>
                </a:solidFill>
                <a:latin typeface="Söhne"/>
              </a:rPr>
              <a:t>T</a:t>
            </a:r>
            <a:r>
              <a:rPr kumimoji="0" lang="en-US" altLang="en-US" sz="1400" b="1" i="0" u="none" strike="noStrike" cap="none" normalizeH="0" baseline="0" dirty="0">
                <a:ln>
                  <a:noFill/>
                </a:ln>
                <a:solidFill>
                  <a:srgbClr val="374151"/>
                </a:solidFill>
                <a:effectLst/>
                <a:latin typeface="Söhne"/>
              </a:rPr>
              <a:t>his flowchart represents the basic ATM functionality process flow:</a:t>
            </a:r>
            <a:endParaRPr kumimoji="0" lang="en-US" altLang="en-US" sz="1400" b="1" i="0" u="none" strike="noStrike" cap="none" normalizeH="0" baseline="0" dirty="0">
              <a:ln>
                <a:noFill/>
              </a:ln>
              <a:solidFill>
                <a:srgbClr val="374151"/>
              </a:solidFill>
              <a:effectLst/>
              <a:latin typeface="Söhne Mono"/>
            </a:endParaRPr>
          </a:p>
        </p:txBody>
      </p:sp>
      <p:sp>
        <p:nvSpPr>
          <p:cNvPr id="29" name="TextBox 28">
            <a:extLst>
              <a:ext uri="{FF2B5EF4-FFF2-40B4-BE49-F238E27FC236}">
                <a16:creationId xmlns:a16="http://schemas.microsoft.com/office/drawing/2014/main" id="{7D118627-0922-A553-FCB7-CDFE9BB4D125}"/>
              </a:ext>
            </a:extLst>
          </p:cNvPr>
          <p:cNvSpPr txBox="1"/>
          <p:nvPr/>
        </p:nvSpPr>
        <p:spPr>
          <a:xfrm>
            <a:off x="3827929" y="295834"/>
            <a:ext cx="5809130" cy="6494085"/>
          </a:xfrm>
          <a:prstGeom prst="rect">
            <a:avLst/>
          </a:prstGeom>
          <a:noFill/>
        </p:spPr>
        <p:txBody>
          <a:bodyPr wrap="square">
            <a:spAutoFit/>
          </a:bodyPr>
          <a:lstStyle/>
          <a:p>
            <a:r>
              <a:rPr lang="en-IN" sz="2000" b="1" dirty="0">
                <a:highlight>
                  <a:srgbClr val="00FF00"/>
                </a:highlight>
              </a:rPr>
              <a:t>Start</a:t>
            </a:r>
          </a:p>
          <a:p>
            <a:r>
              <a:rPr lang="en-IN" sz="800" dirty="0"/>
              <a:t>|</a:t>
            </a:r>
          </a:p>
          <a:p>
            <a:r>
              <a:rPr lang="en-IN" sz="800" dirty="0"/>
              <a:t>V</a:t>
            </a:r>
          </a:p>
          <a:p>
            <a:r>
              <a:rPr lang="en-IN" sz="900" b="1" dirty="0"/>
              <a:t>[User Inserts Card]</a:t>
            </a:r>
          </a:p>
          <a:p>
            <a:r>
              <a:rPr lang="en-IN" sz="800" dirty="0"/>
              <a:t>|</a:t>
            </a:r>
          </a:p>
          <a:p>
            <a:r>
              <a:rPr lang="en-IN" sz="800" dirty="0"/>
              <a:t>V</a:t>
            </a:r>
            <a:endParaRPr lang="en-IN" sz="800" b="1" dirty="0"/>
          </a:p>
          <a:p>
            <a:r>
              <a:rPr lang="en-IN" sz="900" b="1" dirty="0"/>
              <a:t>[User Enters PIN]</a:t>
            </a:r>
          </a:p>
          <a:p>
            <a:r>
              <a:rPr lang="en-IN" sz="800" dirty="0"/>
              <a:t>|</a:t>
            </a:r>
          </a:p>
          <a:p>
            <a:r>
              <a:rPr lang="en-IN" sz="800" dirty="0"/>
              <a:t>V</a:t>
            </a:r>
          </a:p>
          <a:p>
            <a:r>
              <a:rPr lang="en-IN" sz="800" dirty="0"/>
              <a:t>[</a:t>
            </a:r>
            <a:r>
              <a:rPr lang="en-IN" sz="900" b="1" dirty="0"/>
              <a:t>Authenticate PIN]</a:t>
            </a:r>
          </a:p>
          <a:p>
            <a:r>
              <a:rPr lang="en-IN" sz="800" dirty="0"/>
              <a:t>|</a:t>
            </a:r>
          </a:p>
          <a:p>
            <a:r>
              <a:rPr lang="en-IN" sz="800" dirty="0"/>
              <a:t>V</a:t>
            </a:r>
          </a:p>
          <a:p>
            <a:r>
              <a:rPr lang="en-IN" sz="800" dirty="0"/>
              <a:t>[</a:t>
            </a:r>
            <a:r>
              <a:rPr lang="en-IN" sz="900" b="1" dirty="0"/>
              <a:t>Display Transaction Menu]</a:t>
            </a:r>
          </a:p>
          <a:p>
            <a:r>
              <a:rPr lang="en-IN" sz="800" dirty="0"/>
              <a:t>|</a:t>
            </a:r>
          </a:p>
          <a:p>
            <a:r>
              <a:rPr lang="en-IN" sz="800" dirty="0"/>
              <a:t>V</a:t>
            </a:r>
          </a:p>
          <a:p>
            <a:r>
              <a:rPr lang="en-IN" sz="800" dirty="0"/>
              <a:t>[</a:t>
            </a:r>
            <a:r>
              <a:rPr lang="en-IN" sz="900" b="1" dirty="0"/>
              <a:t>User Selects Transaction]</a:t>
            </a:r>
          </a:p>
          <a:p>
            <a:r>
              <a:rPr lang="en-IN" sz="800" dirty="0"/>
              <a:t>|</a:t>
            </a:r>
          </a:p>
          <a:p>
            <a:r>
              <a:rPr lang="en-IN" sz="800" dirty="0"/>
              <a:t>|-----------------------------|</a:t>
            </a:r>
          </a:p>
          <a:p>
            <a:r>
              <a:rPr lang="en-IN" sz="800" dirty="0"/>
              <a:t>|                             |</a:t>
            </a:r>
          </a:p>
          <a:p>
            <a:r>
              <a:rPr lang="en-IN" sz="800" dirty="0"/>
              <a:t>| V                           </a:t>
            </a:r>
            <a:r>
              <a:rPr lang="en-IN" sz="800" dirty="0" err="1"/>
              <a:t>V</a:t>
            </a:r>
            <a:endParaRPr lang="en-IN" sz="800" dirty="0"/>
          </a:p>
          <a:p>
            <a:r>
              <a:rPr lang="en-IN" sz="800" dirty="0"/>
              <a:t>| </a:t>
            </a:r>
            <a:r>
              <a:rPr lang="en-IN" sz="800" b="1" dirty="0"/>
              <a:t>[</a:t>
            </a:r>
            <a:r>
              <a:rPr lang="en-IN" sz="900" b="1" dirty="0"/>
              <a:t>Withdrawal]                </a:t>
            </a:r>
            <a:r>
              <a:rPr lang="en-IN" sz="1100" dirty="0"/>
              <a:t>[</a:t>
            </a:r>
            <a:r>
              <a:rPr lang="en-IN" sz="1100" b="1" dirty="0">
                <a:solidFill>
                  <a:srgbClr val="7030A0"/>
                </a:solidFill>
              </a:rPr>
              <a:t>Balance Inquiry</a:t>
            </a:r>
            <a:r>
              <a:rPr lang="en-IN" sz="1100" dirty="0">
                <a:solidFill>
                  <a:srgbClr val="7030A0"/>
                </a:solidFill>
              </a:rPr>
              <a:t>]</a:t>
            </a:r>
          </a:p>
          <a:p>
            <a:r>
              <a:rPr lang="en-IN" sz="800" dirty="0"/>
              <a:t>| |                           |</a:t>
            </a:r>
          </a:p>
          <a:p>
            <a:r>
              <a:rPr lang="en-IN" sz="800" dirty="0"/>
              <a:t>| |---------------------------|</a:t>
            </a:r>
          </a:p>
          <a:p>
            <a:r>
              <a:rPr lang="en-IN" sz="800" dirty="0"/>
              <a:t>| |</a:t>
            </a:r>
          </a:p>
          <a:p>
            <a:r>
              <a:rPr lang="en-IN" sz="800" dirty="0"/>
              <a:t>| V</a:t>
            </a:r>
          </a:p>
          <a:p>
            <a:r>
              <a:rPr lang="en-IN" sz="800" dirty="0"/>
              <a:t>| [</a:t>
            </a:r>
            <a:r>
              <a:rPr lang="en-IN" sz="900" b="1" dirty="0"/>
              <a:t>Enter Amount]</a:t>
            </a:r>
          </a:p>
          <a:p>
            <a:r>
              <a:rPr lang="en-IN" sz="800" dirty="0"/>
              <a:t>| |</a:t>
            </a:r>
          </a:p>
          <a:p>
            <a:r>
              <a:rPr lang="en-IN" sz="800" dirty="0"/>
              <a:t>| |-----------------------------|</a:t>
            </a:r>
          </a:p>
          <a:p>
            <a:r>
              <a:rPr lang="en-IN" sz="800" dirty="0"/>
              <a:t>| |                             |</a:t>
            </a:r>
          </a:p>
          <a:p>
            <a:r>
              <a:rPr lang="en-IN" sz="800" dirty="0"/>
              <a:t>| V                           </a:t>
            </a:r>
            <a:r>
              <a:rPr lang="en-IN" sz="800" dirty="0" err="1"/>
              <a:t>V</a:t>
            </a:r>
            <a:endParaRPr lang="en-IN" sz="800" dirty="0"/>
          </a:p>
          <a:p>
            <a:r>
              <a:rPr lang="en-IN" sz="800" dirty="0"/>
              <a:t>| [</a:t>
            </a:r>
            <a:r>
              <a:rPr lang="en-IN" sz="900" b="1" dirty="0"/>
              <a:t>Process Withdrawal]        </a:t>
            </a:r>
            <a:r>
              <a:rPr lang="en-IN" sz="1100" dirty="0"/>
              <a:t>[</a:t>
            </a:r>
            <a:r>
              <a:rPr lang="en-IN" sz="1100" b="1" dirty="0">
                <a:solidFill>
                  <a:srgbClr val="7030A0"/>
                </a:solidFill>
              </a:rPr>
              <a:t>Display Balance</a:t>
            </a:r>
            <a:r>
              <a:rPr lang="en-IN" sz="1100" dirty="0">
                <a:solidFill>
                  <a:srgbClr val="7030A0"/>
                </a:solidFill>
              </a:rPr>
              <a:t>]</a:t>
            </a:r>
          </a:p>
          <a:p>
            <a:r>
              <a:rPr lang="en-IN" sz="800" dirty="0"/>
              <a:t>| |                           |</a:t>
            </a:r>
          </a:p>
          <a:p>
            <a:r>
              <a:rPr lang="en-IN" sz="800" dirty="0"/>
              <a:t>| |---------------------------|</a:t>
            </a:r>
          </a:p>
          <a:p>
            <a:r>
              <a:rPr lang="en-IN" sz="800" dirty="0"/>
              <a:t>| |</a:t>
            </a:r>
          </a:p>
          <a:p>
            <a:r>
              <a:rPr lang="en-IN" sz="800" dirty="0"/>
              <a:t>| V</a:t>
            </a:r>
          </a:p>
          <a:p>
            <a:r>
              <a:rPr lang="en-IN" sz="800" dirty="0"/>
              <a:t>| [</a:t>
            </a:r>
            <a:r>
              <a:rPr lang="en-IN" sz="900" b="1" dirty="0"/>
              <a:t>Dispense Cash</a:t>
            </a:r>
            <a:r>
              <a:rPr lang="en-IN" sz="900" dirty="0"/>
              <a:t>]</a:t>
            </a:r>
          </a:p>
          <a:p>
            <a:r>
              <a:rPr lang="en-IN" sz="800" dirty="0"/>
              <a:t>|</a:t>
            </a:r>
          </a:p>
          <a:p>
            <a:r>
              <a:rPr lang="en-IN" sz="800" dirty="0"/>
              <a:t>|-----------------------------|</a:t>
            </a:r>
          </a:p>
          <a:p>
            <a:r>
              <a:rPr lang="en-IN" sz="800" dirty="0"/>
              <a:t>|</a:t>
            </a:r>
          </a:p>
          <a:p>
            <a:r>
              <a:rPr lang="en-IN" sz="800" dirty="0"/>
              <a:t>V</a:t>
            </a:r>
          </a:p>
          <a:p>
            <a:r>
              <a:rPr lang="en-IN" sz="800" b="1" dirty="0"/>
              <a:t>[Pr</a:t>
            </a:r>
            <a:r>
              <a:rPr lang="en-IN" sz="900" b="1" dirty="0"/>
              <a:t>int Receipt</a:t>
            </a:r>
            <a:r>
              <a:rPr lang="en-IN" sz="900" dirty="0"/>
              <a:t>]</a:t>
            </a:r>
          </a:p>
          <a:p>
            <a:r>
              <a:rPr lang="en-IN" sz="800" dirty="0"/>
              <a:t>|</a:t>
            </a:r>
          </a:p>
          <a:p>
            <a:r>
              <a:rPr lang="en-IN" sz="800" dirty="0"/>
              <a:t>V</a:t>
            </a:r>
          </a:p>
          <a:p>
            <a:r>
              <a:rPr lang="en-IN" sz="900" b="1" dirty="0"/>
              <a:t>[Eject Card]</a:t>
            </a:r>
          </a:p>
          <a:p>
            <a:r>
              <a:rPr lang="en-IN" sz="900" dirty="0"/>
              <a:t>|</a:t>
            </a:r>
          </a:p>
          <a:p>
            <a:r>
              <a:rPr lang="en-IN" sz="800" dirty="0"/>
              <a:t>V</a:t>
            </a:r>
          </a:p>
          <a:p>
            <a:r>
              <a:rPr lang="en-IN" sz="2000" b="1" dirty="0">
                <a:highlight>
                  <a:srgbClr val="FF0000"/>
                </a:highlight>
              </a:rPr>
              <a:t>End</a:t>
            </a:r>
          </a:p>
        </p:txBody>
      </p:sp>
    </p:spTree>
    <p:extLst>
      <p:ext uri="{BB962C8B-B14F-4D97-AF65-F5344CB8AC3E}">
        <p14:creationId xmlns:p14="http://schemas.microsoft.com/office/powerpoint/2010/main" val="123678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AAB252-556D-31E3-ACF8-4494B6AF78F1}"/>
              </a:ext>
            </a:extLst>
          </p:cNvPr>
          <p:cNvSpPr>
            <a:spLocks noGrp="1"/>
          </p:cNvSpPr>
          <p:nvPr>
            <p:ph type="subTitle" idx="1"/>
          </p:nvPr>
        </p:nvSpPr>
        <p:spPr/>
        <p:txBody>
          <a:bodyPr/>
          <a:lstStyle/>
          <a:p>
            <a:r>
              <a:rPr lang="en-IN" b="1" i="0" dirty="0">
                <a:effectLst/>
                <a:latin typeface="Algerian" panose="04020705040A02060702" pitchFamily="82" charset="0"/>
              </a:rPr>
              <a:t>Deployment Process</a:t>
            </a:r>
            <a:r>
              <a:rPr lang="en-IN" b="1" i="0" dirty="0">
                <a:solidFill>
                  <a:srgbClr val="374151"/>
                </a:solidFill>
                <a:effectLst/>
                <a:latin typeface="Algerian" panose="04020705040A02060702" pitchFamily="82" charset="0"/>
              </a:rPr>
              <a:t>:</a:t>
            </a:r>
            <a:endParaRPr lang="en-IN" b="0" i="0" dirty="0">
              <a:solidFill>
                <a:srgbClr val="374151"/>
              </a:solidFill>
              <a:effectLst/>
              <a:latin typeface="Algerian" panose="04020705040A02060702" pitchFamily="82" charset="0"/>
            </a:endParaRPr>
          </a:p>
          <a:p>
            <a:br>
              <a:rPr lang="en-IN" b="0" i="0" dirty="0">
                <a:solidFill>
                  <a:srgbClr val="374151"/>
                </a:solidFill>
                <a:effectLst/>
                <a:latin typeface="Söhne"/>
              </a:rPr>
            </a:br>
            <a:endParaRPr lang="en-IN" dirty="0"/>
          </a:p>
        </p:txBody>
      </p:sp>
      <p:sp>
        <p:nvSpPr>
          <p:cNvPr id="6" name="TextBox 5">
            <a:extLst>
              <a:ext uri="{FF2B5EF4-FFF2-40B4-BE49-F238E27FC236}">
                <a16:creationId xmlns:a16="http://schemas.microsoft.com/office/drawing/2014/main" id="{0B0F09EC-BE90-C355-FCD5-DF8C6F1F64A4}"/>
              </a:ext>
            </a:extLst>
          </p:cNvPr>
          <p:cNvSpPr txBox="1"/>
          <p:nvPr/>
        </p:nvSpPr>
        <p:spPr>
          <a:xfrm>
            <a:off x="3048000" y="1726683"/>
            <a:ext cx="6096000" cy="4247317"/>
          </a:xfrm>
          <a:prstGeom prst="rect">
            <a:avLst/>
          </a:prstGeom>
          <a:noFill/>
        </p:spPr>
        <p:txBody>
          <a:bodyPr wrap="square">
            <a:spAutoFit/>
          </a:bodyPr>
          <a:lstStyle/>
          <a:p>
            <a:r>
              <a:rPr lang="en-US" b="1" dirty="0"/>
              <a:t>Deploy the application on ATM machines at bank branches.</a:t>
            </a:r>
          </a:p>
          <a:p>
            <a:r>
              <a:rPr lang="en-US" b="1" dirty="0"/>
              <a:t>Ensure secure hardware and PIN protection mechanisms.</a:t>
            </a:r>
          </a:p>
          <a:p>
            <a:r>
              <a:rPr lang="en-US" b="1" dirty="0"/>
              <a:t>Connect the ATM software to the bank's central server for account data access.</a:t>
            </a:r>
          </a:p>
          <a:p>
            <a:r>
              <a:rPr lang="en-US" b="1" dirty="0"/>
              <a:t>Implement real-time transaction processing and updates to account balances.</a:t>
            </a:r>
          </a:p>
          <a:p>
            <a:r>
              <a:rPr lang="en-US" b="1" dirty="0"/>
              <a:t>Regularly update and maintain the software for security and functionality improvements.</a:t>
            </a:r>
          </a:p>
          <a:p>
            <a:r>
              <a:rPr lang="en-US" b="1" dirty="0"/>
              <a:t>This high-level design and chart provide an overview of the key classes, their relationships, and the flow of the ATM application. Further implementation details and security measures would be necessary for a production-ready ATM system.</a:t>
            </a:r>
            <a:endParaRPr lang="en-IN" b="1" dirty="0"/>
          </a:p>
        </p:txBody>
      </p:sp>
    </p:spTree>
    <p:extLst>
      <p:ext uri="{BB962C8B-B14F-4D97-AF65-F5344CB8AC3E}">
        <p14:creationId xmlns:p14="http://schemas.microsoft.com/office/powerpoint/2010/main" val="114536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AAB252-556D-31E3-ACF8-4494B6AF78F1}"/>
              </a:ext>
            </a:extLst>
          </p:cNvPr>
          <p:cNvSpPr>
            <a:spLocks noGrp="1"/>
          </p:cNvSpPr>
          <p:nvPr>
            <p:ph type="subTitle" idx="1"/>
          </p:nvPr>
        </p:nvSpPr>
        <p:spPr>
          <a:xfrm>
            <a:off x="816768" y="633753"/>
            <a:ext cx="7414940" cy="578325"/>
          </a:xfrm>
        </p:spPr>
        <p:txBody>
          <a:bodyPr/>
          <a:lstStyle/>
          <a:p>
            <a:r>
              <a:rPr lang="en-IN" b="1" i="0" dirty="0">
                <a:effectLst/>
                <a:latin typeface="Algerian" panose="04020705040A02060702" pitchFamily="82" charset="0"/>
              </a:rPr>
              <a:t>Deployment Diagram</a:t>
            </a:r>
            <a:r>
              <a:rPr lang="en-IN" b="1" i="0" dirty="0">
                <a:solidFill>
                  <a:srgbClr val="374151"/>
                </a:solidFill>
                <a:effectLst/>
                <a:latin typeface="Algerian" panose="04020705040A02060702" pitchFamily="82" charset="0"/>
              </a:rPr>
              <a:t>:</a:t>
            </a:r>
            <a:endParaRPr lang="en-IN" b="0" i="0" dirty="0">
              <a:solidFill>
                <a:srgbClr val="374151"/>
              </a:solidFill>
              <a:effectLst/>
              <a:latin typeface="Algerian" panose="04020705040A02060702" pitchFamily="82" charset="0"/>
            </a:endParaRPr>
          </a:p>
          <a:p>
            <a:br>
              <a:rPr lang="en-IN" b="0" i="0" dirty="0">
                <a:solidFill>
                  <a:srgbClr val="374151"/>
                </a:solidFill>
                <a:effectLst/>
                <a:latin typeface="Söhne"/>
              </a:rPr>
            </a:br>
            <a:endParaRPr lang="en-IN" dirty="0"/>
          </a:p>
        </p:txBody>
      </p:sp>
      <p:graphicFrame>
        <p:nvGraphicFramePr>
          <p:cNvPr id="3" name="Diagram 2">
            <a:extLst>
              <a:ext uri="{FF2B5EF4-FFF2-40B4-BE49-F238E27FC236}">
                <a16:creationId xmlns:a16="http://schemas.microsoft.com/office/drawing/2014/main" id="{0CA068E1-C31F-44FB-04CE-CAA37BB2B609}"/>
              </a:ext>
            </a:extLst>
          </p:cNvPr>
          <p:cNvGraphicFramePr/>
          <p:nvPr>
            <p:extLst>
              <p:ext uri="{D42A27DB-BD31-4B8C-83A1-F6EECF244321}">
                <p14:modId xmlns:p14="http://schemas.microsoft.com/office/powerpoint/2010/main" val="1327719873"/>
              </p:ext>
            </p:extLst>
          </p:nvPr>
        </p:nvGraphicFramePr>
        <p:xfrm>
          <a:off x="2330824" y="1212078"/>
          <a:ext cx="7829176" cy="49262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Arrow: Down 3">
            <a:extLst>
              <a:ext uri="{FF2B5EF4-FFF2-40B4-BE49-F238E27FC236}">
                <a16:creationId xmlns:a16="http://schemas.microsoft.com/office/drawing/2014/main" id="{A9AE2B2F-1AFA-BC4A-5948-3918DFF0038E}"/>
              </a:ext>
            </a:extLst>
          </p:cNvPr>
          <p:cNvSpPr/>
          <p:nvPr/>
        </p:nvSpPr>
        <p:spPr>
          <a:xfrm>
            <a:off x="6073140" y="3361765"/>
            <a:ext cx="45719" cy="313440"/>
          </a:xfrm>
          <a:prstGeom prst="down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01000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AAB252-556D-31E3-ACF8-4494B6AF78F1}"/>
              </a:ext>
            </a:extLst>
          </p:cNvPr>
          <p:cNvSpPr>
            <a:spLocks noGrp="1"/>
          </p:cNvSpPr>
          <p:nvPr>
            <p:ph type="subTitle" idx="1"/>
          </p:nvPr>
        </p:nvSpPr>
        <p:spPr/>
        <p:txBody>
          <a:bodyPr/>
          <a:lstStyle/>
          <a:p>
            <a:r>
              <a:rPr lang="en-IN" b="1" i="0" dirty="0">
                <a:effectLst/>
                <a:latin typeface="Algerian" panose="04020705040A02060702" pitchFamily="82" charset="0"/>
              </a:rPr>
              <a:t>Explanation</a:t>
            </a:r>
            <a:r>
              <a:rPr lang="en-IN" b="1" i="0" dirty="0">
                <a:solidFill>
                  <a:srgbClr val="374151"/>
                </a:solidFill>
                <a:effectLst/>
                <a:latin typeface="Algerian" panose="04020705040A02060702" pitchFamily="82" charset="0"/>
              </a:rPr>
              <a:t>:</a:t>
            </a:r>
            <a:endParaRPr lang="en-IN" b="0" i="0" dirty="0">
              <a:solidFill>
                <a:srgbClr val="374151"/>
              </a:solidFill>
              <a:effectLst/>
              <a:latin typeface="Algerian" panose="04020705040A02060702" pitchFamily="82" charset="0"/>
            </a:endParaRPr>
          </a:p>
          <a:p>
            <a:br>
              <a:rPr lang="en-IN" b="0" i="0" dirty="0">
                <a:solidFill>
                  <a:srgbClr val="374151"/>
                </a:solidFill>
                <a:effectLst/>
                <a:latin typeface="Söhne"/>
              </a:rPr>
            </a:br>
            <a:endParaRPr lang="en-IN" dirty="0"/>
          </a:p>
        </p:txBody>
      </p:sp>
      <p:sp>
        <p:nvSpPr>
          <p:cNvPr id="5" name="TextBox 4">
            <a:extLst>
              <a:ext uri="{FF2B5EF4-FFF2-40B4-BE49-F238E27FC236}">
                <a16:creationId xmlns:a16="http://schemas.microsoft.com/office/drawing/2014/main" id="{30923188-A521-AF21-0101-C8D2016F3707}"/>
              </a:ext>
            </a:extLst>
          </p:cNvPr>
          <p:cNvSpPr txBox="1"/>
          <p:nvPr/>
        </p:nvSpPr>
        <p:spPr>
          <a:xfrm>
            <a:off x="3047999" y="1506071"/>
            <a:ext cx="6490447" cy="3970318"/>
          </a:xfrm>
          <a:prstGeom prst="rect">
            <a:avLst/>
          </a:prstGeom>
          <a:noFill/>
        </p:spPr>
        <p:txBody>
          <a:bodyPr wrap="square">
            <a:spAutoFit/>
          </a:bodyPr>
          <a:lstStyle/>
          <a:p>
            <a:r>
              <a:rPr lang="en-US" dirty="0"/>
              <a:t>The ATM Server interacts with individual ATMs and manages ATM-related operations.</a:t>
            </a:r>
          </a:p>
          <a:p>
            <a:endParaRPr lang="en-US" dirty="0"/>
          </a:p>
          <a:p>
            <a:r>
              <a:rPr lang="en-US" dirty="0"/>
              <a:t>The Bank Server handles bank-level operations, including customer accounts and transactions.</a:t>
            </a:r>
          </a:p>
          <a:p>
            <a:r>
              <a:rPr lang="en-US" dirty="0"/>
              <a:t>The Database Server stores and retrieves account and transaction data.</a:t>
            </a:r>
          </a:p>
          <a:p>
            <a:endParaRPr lang="en-US" dirty="0"/>
          </a:p>
          <a:p>
            <a:r>
              <a:rPr lang="en-US" dirty="0"/>
              <a:t>This high-level design represents a basic ATM system with the specified classes and their interactions. The ATM Server and Bank Server communicate with each other, and both interact with the Database Server to manage customer accounts and transactions</a:t>
            </a:r>
          </a:p>
          <a:p>
            <a:endParaRPr lang="en-IN" dirty="0"/>
          </a:p>
        </p:txBody>
      </p:sp>
    </p:spTree>
    <p:extLst>
      <p:ext uri="{BB962C8B-B14F-4D97-AF65-F5344CB8AC3E}">
        <p14:creationId xmlns:p14="http://schemas.microsoft.com/office/powerpoint/2010/main" val="10085759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AAB252-556D-31E3-ACF8-4494B6AF78F1}"/>
              </a:ext>
            </a:extLst>
          </p:cNvPr>
          <p:cNvSpPr>
            <a:spLocks noGrp="1"/>
          </p:cNvSpPr>
          <p:nvPr>
            <p:ph type="subTitle" idx="1"/>
          </p:nvPr>
        </p:nvSpPr>
        <p:spPr/>
        <p:txBody>
          <a:bodyPr/>
          <a:lstStyle/>
          <a:p>
            <a:r>
              <a:rPr lang="en-IN" b="0" i="0" dirty="0">
                <a:solidFill>
                  <a:srgbClr val="374151"/>
                </a:solidFill>
                <a:effectLst/>
                <a:latin typeface="Algerian" panose="04020705040A02060702" pitchFamily="82" charset="0"/>
              </a:rPr>
              <a:t>development tools </a:t>
            </a:r>
            <a:r>
              <a:rPr lang="en-IN" b="1" i="0" dirty="0">
                <a:solidFill>
                  <a:srgbClr val="374151"/>
                </a:solidFill>
                <a:effectLst/>
                <a:latin typeface="Algerian" panose="04020705040A02060702" pitchFamily="82" charset="0"/>
              </a:rPr>
              <a:t>:</a:t>
            </a:r>
            <a:endParaRPr lang="en-IN" b="0" i="0" dirty="0">
              <a:solidFill>
                <a:srgbClr val="374151"/>
              </a:solidFill>
              <a:effectLst/>
              <a:latin typeface="Algerian" panose="04020705040A02060702" pitchFamily="82" charset="0"/>
            </a:endParaRPr>
          </a:p>
          <a:p>
            <a:br>
              <a:rPr lang="en-IN" b="0" i="0" dirty="0">
                <a:solidFill>
                  <a:srgbClr val="374151"/>
                </a:solidFill>
                <a:effectLst/>
                <a:latin typeface="Söhne"/>
              </a:rPr>
            </a:br>
            <a:endParaRPr lang="en-IN" dirty="0"/>
          </a:p>
        </p:txBody>
      </p:sp>
      <p:sp>
        <p:nvSpPr>
          <p:cNvPr id="5" name="TextBox 4">
            <a:extLst>
              <a:ext uri="{FF2B5EF4-FFF2-40B4-BE49-F238E27FC236}">
                <a16:creationId xmlns:a16="http://schemas.microsoft.com/office/drawing/2014/main" id="{30923188-A521-AF21-0101-C8D2016F3707}"/>
              </a:ext>
            </a:extLst>
          </p:cNvPr>
          <p:cNvSpPr txBox="1"/>
          <p:nvPr/>
        </p:nvSpPr>
        <p:spPr>
          <a:xfrm>
            <a:off x="3047999" y="1506071"/>
            <a:ext cx="6490447" cy="1754326"/>
          </a:xfrm>
          <a:prstGeom prst="rect">
            <a:avLst/>
          </a:prstGeom>
          <a:noFill/>
        </p:spPr>
        <p:txBody>
          <a:bodyPr wrap="square">
            <a:spAutoFit/>
          </a:bodyPr>
          <a:lstStyle/>
          <a:p>
            <a:pPr algn="l">
              <a:buFont typeface="Arial" panose="020B0604020202020204" pitchFamily="34" charset="0"/>
              <a:buChar char="•"/>
            </a:pPr>
            <a:r>
              <a:rPr lang="en-IN" b="0" i="0" dirty="0">
                <a:solidFill>
                  <a:srgbClr val="374151"/>
                </a:solidFill>
                <a:effectLst/>
                <a:latin typeface="Söhne"/>
              </a:rPr>
              <a:t>Development Environment: Eclipse IDE.</a:t>
            </a:r>
          </a:p>
          <a:p>
            <a:pPr algn="l">
              <a:buFont typeface="Arial" panose="020B0604020202020204" pitchFamily="34" charset="0"/>
              <a:buChar char="•"/>
            </a:pPr>
            <a:r>
              <a:rPr lang="en-IN" b="0" i="0" dirty="0">
                <a:solidFill>
                  <a:srgbClr val="374151"/>
                </a:solidFill>
                <a:effectLst/>
                <a:latin typeface="Söhne"/>
              </a:rPr>
              <a:t>Programming Language: Java.</a:t>
            </a:r>
          </a:p>
          <a:p>
            <a:pPr algn="l">
              <a:buFont typeface="Arial" panose="020B0604020202020204" pitchFamily="34" charset="0"/>
              <a:buChar char="•"/>
            </a:pPr>
            <a:r>
              <a:rPr lang="en-IN" b="0" i="0" dirty="0">
                <a:solidFill>
                  <a:srgbClr val="374151"/>
                </a:solidFill>
                <a:effectLst/>
                <a:latin typeface="Söhne"/>
              </a:rPr>
              <a:t>Version Control: GitHub for collaborative development and source code management.</a:t>
            </a:r>
          </a:p>
          <a:p>
            <a:pPr algn="l">
              <a:buFont typeface="Arial" panose="020B0604020202020204" pitchFamily="34" charset="0"/>
              <a:buChar char="•"/>
            </a:pPr>
            <a:r>
              <a:rPr lang="en-IN" b="0" i="0" dirty="0">
                <a:solidFill>
                  <a:srgbClr val="374151"/>
                </a:solidFill>
                <a:effectLst/>
                <a:latin typeface="Söhne"/>
              </a:rPr>
              <a:t>Deployment: Deployment could involve packaging the application into an executable JAR file for distribution.</a:t>
            </a:r>
          </a:p>
        </p:txBody>
      </p:sp>
      <p:pic>
        <p:nvPicPr>
          <p:cNvPr id="9218" name="Picture 2">
            <a:extLst>
              <a:ext uri="{FF2B5EF4-FFF2-40B4-BE49-F238E27FC236}">
                <a16:creationId xmlns:a16="http://schemas.microsoft.com/office/drawing/2014/main" id="{361409FE-9F3C-6ADD-B1C5-2455E63F13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1615" y="3530054"/>
            <a:ext cx="1712767" cy="3147237"/>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a:extLst>
              <a:ext uri="{FF2B5EF4-FFF2-40B4-BE49-F238E27FC236}">
                <a16:creationId xmlns:a16="http://schemas.microsoft.com/office/drawing/2014/main" id="{C8D6307F-00C8-DD76-1E2B-2F222D862B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1272" y="3597604"/>
            <a:ext cx="3147236" cy="3147236"/>
          </a:xfrm>
          <a:prstGeom prst="rect">
            <a:avLst/>
          </a:prstGeom>
          <a:noFill/>
          <a:extLst>
            <a:ext uri="{909E8E84-426E-40DD-AFC4-6F175D3DCCD1}">
              <a14:hiddenFill xmlns:a14="http://schemas.microsoft.com/office/drawing/2010/main">
                <a:solidFill>
                  <a:srgbClr val="FFFFFF"/>
                </a:solidFill>
              </a14:hiddenFill>
            </a:ext>
          </a:extLst>
        </p:spPr>
      </p:pic>
      <p:pic>
        <p:nvPicPr>
          <p:cNvPr id="9226" name="Picture 10">
            <a:extLst>
              <a:ext uri="{FF2B5EF4-FFF2-40B4-BE49-F238E27FC236}">
                <a16:creationId xmlns:a16="http://schemas.microsoft.com/office/drawing/2014/main" id="{F15B9348-8589-6645-B3D6-F3493BCF8E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35277" y="3768245"/>
            <a:ext cx="2805954" cy="28059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4249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latin typeface="Algerian" panose="04020705040A02060702" pitchFamily="82" charset="0"/>
              </a:rPr>
              <a:t>THANK YOU</a:t>
            </a:r>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dirty="0"/>
              <a:t>HIGH LEVEL DEGINS </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19</a:t>
            </a:fld>
            <a:endParaRPr lang="en-US" dirty="0"/>
          </a:p>
        </p:txBody>
      </p:sp>
      <p:pic>
        <p:nvPicPr>
          <p:cNvPr id="8" name="Graphic 7" descr="Internet">
            <a:extLst>
              <a:ext uri="{FF2B5EF4-FFF2-40B4-BE49-F238E27FC236}">
                <a16:creationId xmlns:a16="http://schemas.microsoft.com/office/drawing/2014/main" id="{BBD0B2F9-1BC8-ACDB-24BA-83A9FCDADC6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54752" y="3061447"/>
            <a:ext cx="914400" cy="914400"/>
          </a:xfrm>
          <a:prstGeom prst="rect">
            <a:avLst/>
          </a:prstGeom>
        </p:spPr>
      </p:pic>
    </p:spTree>
    <p:extLst>
      <p:ext uri="{BB962C8B-B14F-4D97-AF65-F5344CB8AC3E}">
        <p14:creationId xmlns:p14="http://schemas.microsoft.com/office/powerpoint/2010/main" val="1023783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p:txBody>
          <a:bodyPr/>
          <a:lstStyle/>
          <a:p>
            <a:r>
              <a:rPr lang="en-IN" sz="2400" i="0" dirty="0">
                <a:effectLst/>
                <a:latin typeface="Algerian" panose="04020705040A02060702" pitchFamily="82" charset="0"/>
              </a:rPr>
              <a:t>Class Descriptions</a:t>
            </a:r>
            <a:endParaRPr lang="en-US" sz="2400" dirty="0">
              <a:latin typeface="Algerian" panose="04020705040A02060702" pitchFamily="82" charset="0"/>
            </a:endParaRPr>
          </a:p>
        </p:txBody>
      </p:sp>
      <p:pic>
        <p:nvPicPr>
          <p:cNvPr id="9" name="Picture Placeholder 11" descr="Close-up of skyscrapers">
            <a:extLst>
              <a:ext uri="{FF2B5EF4-FFF2-40B4-BE49-F238E27FC236}">
                <a16:creationId xmlns:a16="http://schemas.microsoft.com/office/drawing/2014/main" id="{F1C48F23-8E0F-4719-8886-4A20421AABED}"/>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colorTemperature colorTemp="8800"/>
                    </a14:imgEffect>
                    <a14:imgEffect>
                      <a14:saturation sat="0"/>
                    </a14:imgEffect>
                    <a14:imgEffect>
                      <a14:brightnessContrast bright="26000" contrast="-21000"/>
                    </a14:imgEffect>
                  </a14:imgLayer>
                </a14:imgProps>
              </a:ext>
              <a:ext uri="{28A0092B-C50C-407E-A947-70E740481C1C}">
                <a14:useLocalDpi xmlns:a14="http://schemas.microsoft.com/office/drawing/2010/main"/>
              </a:ext>
            </a:extLst>
          </a:blip>
          <a:srcRect/>
          <a:stretch/>
        </p:blipFill>
        <p:spPr>
          <a:blipFill dpi="0" rotWithShape="1">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p:txBody>
          <a:bodyPr/>
          <a:lstStyle/>
          <a:p>
            <a:r>
              <a:rPr lang="en-IN" b="1" i="0" dirty="0">
                <a:effectLst/>
                <a:latin typeface="Söhne"/>
              </a:rPr>
              <a:t>Accountholders</a:t>
            </a:r>
            <a:r>
              <a:rPr lang="en-US" dirty="0"/>
              <a:t> </a:t>
            </a:r>
          </a:p>
          <a:p>
            <a:r>
              <a:rPr lang="en-IN" b="1" i="0" dirty="0">
                <a:effectLst/>
                <a:latin typeface="Söhne"/>
              </a:rPr>
              <a:t>Account</a:t>
            </a:r>
            <a:endParaRPr lang="en-US" dirty="0"/>
          </a:p>
          <a:p>
            <a:r>
              <a:rPr lang="en-IN" b="1" i="0" dirty="0">
                <a:effectLst/>
                <a:latin typeface="Söhne"/>
              </a:rPr>
              <a:t>Bank Transaction</a:t>
            </a:r>
            <a:endParaRPr lang="en-US" dirty="0"/>
          </a:p>
          <a:p>
            <a:pPr algn="l"/>
            <a:r>
              <a:rPr lang="en-IN" b="1" i="0" dirty="0">
                <a:solidFill>
                  <a:srgbClr val="374151"/>
                </a:solidFill>
                <a:effectLst/>
                <a:latin typeface="Söhne"/>
              </a:rPr>
              <a:t>Bank</a:t>
            </a:r>
            <a:endParaRPr lang="en-IN" b="0" i="0" dirty="0">
              <a:solidFill>
                <a:srgbClr val="374151"/>
              </a:solidFill>
              <a:effectLst/>
              <a:latin typeface="Söhne"/>
            </a:endParaRPr>
          </a:p>
          <a:p>
            <a:pPr algn="l"/>
            <a:r>
              <a:rPr lang="en-IN" b="1" i="0" dirty="0">
                <a:solidFill>
                  <a:srgbClr val="374151"/>
                </a:solidFill>
                <a:effectLst/>
                <a:latin typeface="Söhne"/>
              </a:rPr>
              <a:t>ATM</a:t>
            </a:r>
            <a:endParaRPr lang="en-IN" b="0" i="0" dirty="0">
              <a:solidFill>
                <a:srgbClr val="374151"/>
              </a:solidFill>
              <a:effectLst/>
              <a:latin typeface="Söhne"/>
            </a:endParaRPr>
          </a:p>
          <a:p>
            <a:br>
              <a:rPr lang="en-IN" b="0" i="0" dirty="0">
                <a:solidFill>
                  <a:srgbClr val="374151"/>
                </a:solidFill>
                <a:effectLst/>
                <a:latin typeface="Söhne"/>
              </a:rPr>
            </a:br>
            <a:br>
              <a:rPr lang="en-IN" b="0" i="0" dirty="0">
                <a:solidFill>
                  <a:srgbClr val="374151"/>
                </a:solidFill>
                <a:effectLst/>
                <a:latin typeface="Söhne"/>
              </a:rPr>
            </a:br>
            <a:endParaRPr lang="en-US" dirty="0"/>
          </a:p>
          <a:p>
            <a:r>
              <a:rPr lang="en-US" dirty="0"/>
              <a:t>SUMMARY</a:t>
            </a:r>
          </a:p>
          <a:p>
            <a:endParaRPr lang="en-US" dirty="0"/>
          </a:p>
          <a:p>
            <a:endParaRPr lang="en-US" dirty="0"/>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a:xfrm>
            <a:off x="817863" y="884981"/>
            <a:ext cx="10506416" cy="1128519"/>
          </a:xfrm>
        </p:spPr>
        <p:txBody>
          <a:bodyPr/>
          <a:lstStyle/>
          <a:p>
            <a:r>
              <a:rPr lang="en-IN" sz="2400" b="1" i="0" dirty="0">
                <a:effectLst/>
                <a:latin typeface="Söhne"/>
              </a:rPr>
              <a:t>Accountholders</a:t>
            </a:r>
            <a:endParaRPr lang="en-US" sz="2400" dirty="0">
              <a:solidFill>
                <a:schemeClr val="bg1"/>
              </a:solidFill>
            </a:endParaRP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HIGH LEVEL DEGINS </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dirty="0"/>
          </a:p>
        </p:txBody>
      </p:sp>
      <p:sp>
        <p:nvSpPr>
          <p:cNvPr id="5" name="Rectangle 2">
            <a:extLst>
              <a:ext uri="{FF2B5EF4-FFF2-40B4-BE49-F238E27FC236}">
                <a16:creationId xmlns:a16="http://schemas.microsoft.com/office/drawing/2014/main" id="{B49D333B-837D-9CF9-00BD-BFF3B8327D66}"/>
              </a:ext>
            </a:extLst>
          </p:cNvPr>
          <p:cNvSpPr>
            <a:spLocks noGrp="1" noChangeArrowheads="1"/>
          </p:cNvSpPr>
          <p:nvPr>
            <p:ph type="body" idx="1"/>
          </p:nvPr>
        </p:nvSpPr>
        <p:spPr bwMode="auto">
          <a:xfrm>
            <a:off x="7224889" y="2355015"/>
            <a:ext cx="4583063" cy="3447098"/>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374151"/>
                </a:solidFill>
                <a:effectLst/>
                <a:latin typeface="Söhne"/>
              </a:rPr>
              <a:t>Attributes</a:t>
            </a:r>
            <a:r>
              <a:rPr kumimoji="0" lang="en-US" altLang="en-US" sz="2000" b="0" i="0" u="none" strike="noStrike" cap="none" normalizeH="0" baseline="0" dirty="0">
                <a:ln>
                  <a:noFill/>
                </a:ln>
                <a:solidFill>
                  <a:srgbClr val="374151"/>
                </a:solidFill>
                <a:effectLst/>
                <a:latin typeface="Söhne"/>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lang="en-US" altLang="en-US" b="1" dirty="0" err="1">
                <a:solidFill>
                  <a:srgbClr val="374151"/>
                </a:solidFill>
                <a:latin typeface="Söhne Mono"/>
              </a:rPr>
              <a:t>userId</a:t>
            </a:r>
            <a:r>
              <a:rPr kumimoji="0" lang="en-US" altLang="en-US" b="0" i="0" u="none" strike="noStrike" cap="none" normalizeH="0" baseline="0" dirty="0">
                <a:ln>
                  <a:noFill/>
                </a:ln>
                <a:solidFill>
                  <a:srgbClr val="374151"/>
                </a:solidFill>
                <a:effectLst/>
                <a:latin typeface="Söhne"/>
              </a:rPr>
              <a:t>: The </a:t>
            </a:r>
            <a:r>
              <a:rPr lang="en-US" altLang="en-US" dirty="0">
                <a:solidFill>
                  <a:srgbClr val="374151"/>
                </a:solidFill>
                <a:latin typeface="Söhne"/>
              </a:rPr>
              <a:t>id</a:t>
            </a:r>
            <a:r>
              <a:rPr kumimoji="0" lang="en-US" altLang="en-US" b="0" i="0" u="none" strike="noStrike" cap="none" normalizeH="0" baseline="0" dirty="0">
                <a:ln>
                  <a:noFill/>
                </a:ln>
                <a:solidFill>
                  <a:srgbClr val="374151"/>
                </a:solidFill>
                <a:effectLst/>
                <a:latin typeface="Söhne"/>
              </a:rPr>
              <a:t> of the account holder.</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err="1">
                <a:ln>
                  <a:noFill/>
                </a:ln>
                <a:solidFill>
                  <a:srgbClr val="374151"/>
                </a:solidFill>
                <a:effectLst/>
                <a:latin typeface="Söhne Mono"/>
              </a:rPr>
              <a:t>user</a:t>
            </a:r>
            <a:r>
              <a:rPr lang="en-US" altLang="en-US" b="1" dirty="0" err="1">
                <a:solidFill>
                  <a:srgbClr val="374151"/>
                </a:solidFill>
                <a:latin typeface="Söhne Mono"/>
              </a:rPr>
              <a:t>P</a:t>
            </a:r>
            <a:r>
              <a:rPr kumimoji="0" lang="en-US" altLang="en-US" b="1" i="0" u="none" strike="noStrike" cap="none" normalizeH="0" baseline="0" dirty="0" err="1">
                <a:ln>
                  <a:noFill/>
                </a:ln>
                <a:solidFill>
                  <a:srgbClr val="374151"/>
                </a:solidFill>
                <a:effectLst/>
                <a:latin typeface="Söhne Mono"/>
              </a:rPr>
              <a:t>in</a:t>
            </a:r>
            <a:r>
              <a:rPr kumimoji="0" lang="en-US" altLang="en-US" b="0" i="0" u="none" strike="noStrike" cap="none" normalizeH="0" baseline="0" dirty="0">
                <a:ln>
                  <a:noFill/>
                </a:ln>
                <a:solidFill>
                  <a:srgbClr val="374151"/>
                </a:solidFill>
                <a:effectLst/>
                <a:latin typeface="Söhne"/>
              </a:rPr>
              <a:t>: The Personal Identification Number (PIN) of the account holder.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374151"/>
                </a:solidFill>
                <a:effectLst/>
                <a:latin typeface="Söhne"/>
              </a:rPr>
              <a:t>Methods</a:t>
            </a:r>
            <a:r>
              <a:rPr kumimoji="0" lang="en-US" altLang="en-US" sz="2000" b="0" i="0" u="none" strike="noStrike" cap="none" normalizeH="0" baseline="0" dirty="0">
                <a:ln>
                  <a:noFill/>
                </a:ln>
                <a:solidFill>
                  <a:srgbClr val="374151"/>
                </a:solidFill>
                <a:effectLst/>
                <a:latin typeface="Söhne"/>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lang="en-US" altLang="en-US" b="1" dirty="0">
                <a:solidFill>
                  <a:srgbClr val="374151"/>
                </a:solidFill>
                <a:latin typeface="Söhne Mono"/>
              </a:rPr>
              <a:t>authenticate</a:t>
            </a:r>
            <a:r>
              <a:rPr kumimoji="0" lang="en-US" altLang="en-US" b="1" i="0" u="none" strike="noStrike" cap="none" normalizeH="0" baseline="0" dirty="0">
                <a:ln>
                  <a:noFill/>
                </a:ln>
                <a:solidFill>
                  <a:srgbClr val="374151"/>
                </a:solidFill>
                <a:effectLst/>
                <a:latin typeface="Söhne Mono"/>
              </a:rPr>
              <a:t>(pin: int) -&gt; bool</a:t>
            </a:r>
            <a:r>
              <a:rPr kumimoji="0" lang="en-US" altLang="en-US" b="0" i="0" u="none" strike="noStrike" cap="none" normalizeH="0" baseline="0" dirty="0">
                <a:ln>
                  <a:noFill/>
                </a:ln>
                <a:solidFill>
                  <a:srgbClr val="374151"/>
                </a:solidFill>
                <a:effectLst/>
                <a:latin typeface="Söhne"/>
              </a:rPr>
              <a:t>: Verifies if the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rgbClr val="374151"/>
                </a:solidFill>
                <a:effectLst/>
                <a:latin typeface="Söhne"/>
              </a:rPr>
              <a:t> entered PIN matches the account holder's PIN.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a:xfrm>
            <a:off x="846438" y="884981"/>
            <a:ext cx="10506416" cy="1128519"/>
          </a:xfrm>
        </p:spPr>
        <p:txBody>
          <a:bodyPr/>
          <a:lstStyle/>
          <a:p>
            <a:r>
              <a:rPr lang="en-IN" sz="2000" b="1" i="0" dirty="0">
                <a:effectLst/>
                <a:latin typeface="Söhne"/>
              </a:rPr>
              <a:t>Account</a:t>
            </a:r>
            <a:endParaRPr lang="en-US" sz="2000" dirty="0">
              <a:solidFill>
                <a:schemeClr val="bg1"/>
              </a:solidFill>
            </a:endParaRP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HIGH LEVEL DEGINS </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4</a:t>
            </a:fld>
            <a:endParaRPr lang="en-US" dirty="0"/>
          </a:p>
        </p:txBody>
      </p:sp>
      <p:sp>
        <p:nvSpPr>
          <p:cNvPr id="5" name="Rectangle 2">
            <a:extLst>
              <a:ext uri="{FF2B5EF4-FFF2-40B4-BE49-F238E27FC236}">
                <a16:creationId xmlns:a16="http://schemas.microsoft.com/office/drawing/2014/main" id="{B49D333B-837D-9CF9-00BD-BFF3B8327D66}"/>
              </a:ext>
            </a:extLst>
          </p:cNvPr>
          <p:cNvSpPr>
            <a:spLocks noGrp="1" noChangeArrowheads="1"/>
          </p:cNvSpPr>
          <p:nvPr>
            <p:ph type="body" idx="1"/>
          </p:nvPr>
        </p:nvSpPr>
        <p:spPr bwMode="auto">
          <a:xfrm>
            <a:off x="3409245" y="3936347"/>
            <a:ext cx="8274756" cy="677108"/>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5">
            <a:extLst>
              <a:ext uri="{FF2B5EF4-FFF2-40B4-BE49-F238E27FC236}">
                <a16:creationId xmlns:a16="http://schemas.microsoft.com/office/drawing/2014/main" id="{EBD50568-01D3-0A55-CAA2-F9ED273C018C}"/>
              </a:ext>
            </a:extLst>
          </p:cNvPr>
          <p:cNvSpPr>
            <a:spLocks noChangeArrowheads="1"/>
          </p:cNvSpPr>
          <p:nvPr/>
        </p:nvSpPr>
        <p:spPr bwMode="auto">
          <a:xfrm>
            <a:off x="6333295" y="1090188"/>
            <a:ext cx="5012267" cy="558640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rgbClr val="374151"/>
                </a:solidFill>
                <a:effectLst/>
                <a:latin typeface="Söhne"/>
              </a:rPr>
              <a:t>Attributes</a:t>
            </a:r>
            <a:r>
              <a:rPr kumimoji="0" lang="en-US" altLang="en-US" sz="2000" b="0" i="0" u="none" strike="noStrike" cap="none" normalizeH="0" baseline="0" dirty="0">
                <a:ln>
                  <a:noFill/>
                </a:ln>
                <a:solidFill>
                  <a:srgbClr val="374151"/>
                </a:solidFill>
                <a:effectLst/>
                <a:latin typeface="Söhne"/>
              </a:rPr>
              <a:t>:</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err="1">
                <a:ln>
                  <a:noFill/>
                </a:ln>
                <a:solidFill>
                  <a:srgbClr val="374151"/>
                </a:solidFill>
                <a:effectLst/>
                <a:latin typeface="Söhne Mono"/>
              </a:rPr>
              <a:t>accountNumber</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A unique identifier for the account</a:t>
            </a:r>
            <a:r>
              <a:rPr kumimoji="0" lang="en-US" altLang="en-US" sz="1200" b="0" i="0" u="none" strike="noStrike" cap="none" normalizeH="0" baseline="0" dirty="0">
                <a:ln>
                  <a:noFill/>
                </a:ln>
                <a:solidFill>
                  <a:srgbClr val="374151"/>
                </a:solidFill>
                <a:effectLst/>
                <a:latin typeface="Söhne"/>
              </a:rPr>
              <a:t>.</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rgbClr val="374151"/>
                </a:solidFill>
                <a:effectLst/>
                <a:latin typeface="Söhne Mono"/>
              </a:rPr>
              <a:t>balance</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The current account balance.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374151"/>
                </a:solidFill>
                <a:effectLst/>
                <a:latin typeface="Söhne"/>
              </a:rPr>
              <a:t>Methods: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err="1">
                <a:ln>
                  <a:noFill/>
                </a:ln>
                <a:solidFill>
                  <a:srgbClr val="374151"/>
                </a:solidFill>
                <a:effectLst/>
                <a:latin typeface="Söhne Mono"/>
              </a:rPr>
              <a:t>getBalance</a:t>
            </a:r>
            <a:r>
              <a:rPr kumimoji="0" lang="en-US" altLang="en-US" b="1" i="0" u="none" strike="noStrike" cap="none" normalizeH="0" baseline="0" dirty="0">
                <a:ln>
                  <a:noFill/>
                </a:ln>
                <a:solidFill>
                  <a:srgbClr val="374151"/>
                </a:solidFill>
                <a:effectLst/>
                <a:latin typeface="Söhne Mono"/>
              </a:rPr>
              <a:t>() -&gt; float</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Returns the account balance.</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rgbClr val="374151"/>
                </a:solidFill>
                <a:effectLst/>
                <a:latin typeface="Söhne Mono"/>
              </a:rPr>
              <a:t>deposit(amount: float) -&gt; bool</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Deposits a specified amount into the account.</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rgbClr val="374151"/>
                </a:solidFill>
                <a:effectLst/>
                <a:latin typeface="Söhne Mono"/>
              </a:rPr>
              <a:t>withdraw(amount: float) -&gt; bool</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Withdraws a specified amount from the account.</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err="1">
                <a:ln>
                  <a:noFill/>
                </a:ln>
                <a:solidFill>
                  <a:srgbClr val="374151"/>
                </a:solidFill>
                <a:effectLst/>
                <a:latin typeface="Söhne Mono"/>
              </a:rPr>
              <a:t>performTransaction</a:t>
            </a:r>
            <a:r>
              <a:rPr kumimoji="0" lang="en-US" altLang="en-US" b="1" i="0" u="none" strike="noStrike" cap="none" normalizeH="0" baseline="0" dirty="0">
                <a:ln>
                  <a:noFill/>
                </a:ln>
                <a:solidFill>
                  <a:srgbClr val="374151"/>
                </a:solidFill>
                <a:effectLst/>
                <a:latin typeface="Söhne Mono"/>
              </a:rPr>
              <a:t>(transaction: </a:t>
            </a:r>
            <a:r>
              <a:rPr kumimoji="0" lang="en-US" altLang="en-US" b="1" i="0" u="none" strike="noStrike" cap="none" normalizeH="0" baseline="0" dirty="0" err="1">
                <a:ln>
                  <a:noFill/>
                </a:ln>
                <a:solidFill>
                  <a:srgbClr val="374151"/>
                </a:solidFill>
                <a:effectLst/>
                <a:latin typeface="Söhne Mono"/>
              </a:rPr>
              <a:t>BankTransaction</a:t>
            </a:r>
            <a:r>
              <a:rPr kumimoji="0" lang="en-US" altLang="en-US" b="1" i="0" u="none" strike="noStrike" cap="none" normalizeH="0" baseline="0" dirty="0">
                <a:ln>
                  <a:noFill/>
                </a:ln>
                <a:solidFill>
                  <a:srgbClr val="374151"/>
                </a:solidFill>
                <a:effectLst/>
                <a:latin typeface="Söhne Mono"/>
              </a:rPr>
              <a:t>) -&gt; bool</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Performs a bank transaction and updates the account balance.</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br>
              <a:rPr kumimoji="0" lang="en-US" altLang="en-US" sz="800" b="0" i="0" u="none" strike="noStrike" cap="none" normalizeH="0" baseline="0" dirty="0">
                <a:ln>
                  <a:noFill/>
                </a:ln>
                <a:solidFill>
                  <a:schemeClr val="tx1"/>
                </a:solidFill>
                <a:effectLst/>
              </a:rPr>
            </a:br>
            <a:endParaRPr kumimoji="0" lang="en-US" altLang="en-US" sz="8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263275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a:xfrm>
            <a:off x="846438" y="884981"/>
            <a:ext cx="10506416" cy="1128519"/>
          </a:xfrm>
        </p:spPr>
        <p:txBody>
          <a:bodyPr/>
          <a:lstStyle/>
          <a:p>
            <a:r>
              <a:rPr lang="en-IN" sz="2400" i="0" dirty="0" err="1">
                <a:solidFill>
                  <a:srgbClr val="374151"/>
                </a:solidFill>
                <a:effectLst/>
                <a:latin typeface="Söhne"/>
              </a:rPr>
              <a:t>BankTransaction</a:t>
            </a:r>
            <a:br>
              <a:rPr lang="en-IN" sz="1100" i="0" dirty="0">
                <a:solidFill>
                  <a:srgbClr val="374151"/>
                </a:solidFill>
                <a:effectLst/>
                <a:latin typeface="Söhne"/>
              </a:rPr>
            </a:br>
            <a:br>
              <a:rPr lang="en-IN" sz="1100" i="0" dirty="0">
                <a:solidFill>
                  <a:srgbClr val="374151"/>
                </a:solidFill>
                <a:effectLst/>
                <a:latin typeface="Söhne"/>
              </a:rPr>
            </a:br>
            <a:endParaRPr lang="en-US" sz="2000" dirty="0">
              <a:solidFill>
                <a:schemeClr val="bg1"/>
              </a:solidFill>
            </a:endParaRP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HIGH LEVEL DEGINS </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5</a:t>
            </a:fld>
            <a:endParaRPr lang="en-US" dirty="0"/>
          </a:p>
        </p:txBody>
      </p:sp>
      <p:sp>
        <p:nvSpPr>
          <p:cNvPr id="5" name="Rectangle 2">
            <a:extLst>
              <a:ext uri="{FF2B5EF4-FFF2-40B4-BE49-F238E27FC236}">
                <a16:creationId xmlns:a16="http://schemas.microsoft.com/office/drawing/2014/main" id="{B49D333B-837D-9CF9-00BD-BFF3B8327D66}"/>
              </a:ext>
            </a:extLst>
          </p:cNvPr>
          <p:cNvSpPr>
            <a:spLocks noGrp="1" noChangeArrowheads="1"/>
          </p:cNvSpPr>
          <p:nvPr>
            <p:ph type="body" idx="1"/>
          </p:nvPr>
        </p:nvSpPr>
        <p:spPr bwMode="auto">
          <a:xfrm>
            <a:off x="3409245" y="3936347"/>
            <a:ext cx="8274756" cy="677108"/>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5">
            <a:extLst>
              <a:ext uri="{FF2B5EF4-FFF2-40B4-BE49-F238E27FC236}">
                <a16:creationId xmlns:a16="http://schemas.microsoft.com/office/drawing/2014/main" id="{EBD50568-01D3-0A55-CAA2-F9ED273C018C}"/>
              </a:ext>
            </a:extLst>
          </p:cNvPr>
          <p:cNvSpPr>
            <a:spLocks noChangeArrowheads="1"/>
          </p:cNvSpPr>
          <p:nvPr/>
        </p:nvSpPr>
        <p:spPr bwMode="auto">
          <a:xfrm>
            <a:off x="6333295" y="3521622"/>
            <a:ext cx="5012267" cy="72353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br>
              <a:rPr kumimoji="0" lang="en-US" altLang="en-US" sz="800" b="0" i="0" u="none" strike="noStrike" cap="none" normalizeH="0" baseline="0" dirty="0">
                <a:ln>
                  <a:noFill/>
                </a:ln>
                <a:solidFill>
                  <a:schemeClr val="tx1"/>
                </a:solidFill>
                <a:effectLst/>
              </a:rPr>
            </a:br>
            <a:endParaRPr kumimoji="0" lang="en-US" altLang="en-US" sz="800" b="0" i="0" u="none" strike="noStrike" cap="none" normalizeH="0" baseline="0" dirty="0">
              <a:ln>
                <a:noFill/>
              </a:ln>
              <a:solidFill>
                <a:schemeClr val="tx1"/>
              </a:solidFill>
              <a:effectLst/>
            </a:endParaRPr>
          </a:p>
        </p:txBody>
      </p:sp>
      <p:sp>
        <p:nvSpPr>
          <p:cNvPr id="2" name="Rectangle 1">
            <a:extLst>
              <a:ext uri="{FF2B5EF4-FFF2-40B4-BE49-F238E27FC236}">
                <a16:creationId xmlns:a16="http://schemas.microsoft.com/office/drawing/2014/main" id="{E0502200-9D1B-7424-5318-9D8E0C963A96}"/>
              </a:ext>
            </a:extLst>
          </p:cNvPr>
          <p:cNvSpPr>
            <a:spLocks noChangeArrowheads="1"/>
          </p:cNvSpPr>
          <p:nvPr/>
        </p:nvSpPr>
        <p:spPr bwMode="auto">
          <a:xfrm>
            <a:off x="6232576" y="1687899"/>
            <a:ext cx="5451426" cy="4339650"/>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374151"/>
                </a:solidFill>
                <a:effectLst/>
                <a:latin typeface="Söhne"/>
              </a:rPr>
              <a:t>Attributes: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err="1">
                <a:ln>
                  <a:noFill/>
                </a:ln>
                <a:solidFill>
                  <a:srgbClr val="374151"/>
                </a:solidFill>
                <a:effectLst/>
                <a:latin typeface="Söhne Mono"/>
              </a:rPr>
              <a:t>transactionType</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The type of transaction (e.g., deposit, withdrawal).</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rgbClr val="374151"/>
                </a:solidFill>
                <a:effectLst/>
                <a:latin typeface="Söhne Mono"/>
              </a:rPr>
              <a:t>amount</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The transaction amount.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rgbClr val="374151"/>
                </a:solidFill>
                <a:effectLst/>
                <a:latin typeface="Söhne Mono"/>
              </a:rPr>
              <a:t>timestamp</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The timestamp of the transaction.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374151"/>
                </a:solidFill>
                <a:effectLst/>
                <a:latin typeface="Söhne"/>
              </a:rPr>
              <a:t>Methods: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err="1">
                <a:ln>
                  <a:noFill/>
                </a:ln>
                <a:solidFill>
                  <a:srgbClr val="374151"/>
                </a:solidFill>
                <a:effectLst/>
                <a:latin typeface="Söhne Mono"/>
              </a:rPr>
              <a:t>getTransactionType</a:t>
            </a:r>
            <a:r>
              <a:rPr kumimoji="0" lang="en-US" altLang="en-US" b="1" i="0" u="none" strike="noStrike" cap="none" normalizeH="0" baseline="0" dirty="0">
                <a:ln>
                  <a:noFill/>
                </a:ln>
                <a:solidFill>
                  <a:srgbClr val="374151"/>
                </a:solidFill>
                <a:effectLst/>
                <a:latin typeface="Söhne Mono"/>
              </a:rPr>
              <a:t>() -&gt; str</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Returns the</a:t>
            </a:r>
            <a:r>
              <a:rPr kumimoji="0" lang="en-US" altLang="en-US" sz="2000" b="1"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transaction type.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err="1">
                <a:ln>
                  <a:noFill/>
                </a:ln>
                <a:solidFill>
                  <a:srgbClr val="374151"/>
                </a:solidFill>
                <a:effectLst/>
                <a:latin typeface="Söhne Mono"/>
              </a:rPr>
              <a:t>getAmount</a:t>
            </a:r>
            <a:r>
              <a:rPr kumimoji="0" lang="en-US" altLang="en-US" b="1" i="0" u="none" strike="noStrike" cap="none" normalizeH="0" baseline="0" dirty="0">
                <a:ln>
                  <a:noFill/>
                </a:ln>
                <a:solidFill>
                  <a:srgbClr val="374151"/>
                </a:solidFill>
                <a:effectLst/>
                <a:latin typeface="Söhne Mono"/>
              </a:rPr>
              <a:t>() -&gt; float</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Returns the transaction amount.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err="1">
                <a:ln>
                  <a:noFill/>
                </a:ln>
                <a:solidFill>
                  <a:srgbClr val="374151"/>
                </a:solidFill>
                <a:effectLst/>
                <a:latin typeface="Söhne Mono"/>
              </a:rPr>
              <a:t>BankTransaction</a:t>
            </a:r>
            <a:r>
              <a:rPr kumimoji="0" lang="en-US" altLang="en-US" b="1" i="0" u="none" strike="noStrike" cap="none" normalizeH="0" baseline="0" dirty="0">
                <a:ln>
                  <a:noFill/>
                </a:ln>
                <a:solidFill>
                  <a:srgbClr val="374151"/>
                </a:solidFill>
                <a:effectLst/>
                <a:latin typeface="Söhne Mono"/>
              </a:rPr>
              <a:t>() -&gt; </a:t>
            </a:r>
            <a:r>
              <a:rPr lang="en-US" altLang="en-US" b="1" dirty="0">
                <a:solidFill>
                  <a:srgbClr val="374151"/>
                </a:solidFill>
                <a:latin typeface="Söhne Mono"/>
              </a:rPr>
              <a:t>String</a:t>
            </a:r>
            <a:r>
              <a:rPr kumimoji="0" lang="en-US" altLang="en-US" sz="1200" b="0" i="0" u="none" strike="noStrike" cap="none" normalizeH="0" baseline="0" dirty="0">
                <a:ln>
                  <a:noFill/>
                </a:ln>
                <a:solidFill>
                  <a:srgbClr val="374151"/>
                </a:solidFill>
                <a:effectLst/>
                <a:latin typeface="Söhne"/>
              </a:rPr>
              <a:t>: </a:t>
            </a:r>
            <a:r>
              <a:rPr kumimoji="0" lang="en-US" altLang="en-US" sz="2000" b="0" i="0" u="none" strike="noStrike" cap="none" normalizeH="0" baseline="0" dirty="0">
                <a:ln>
                  <a:noFill/>
                </a:ln>
                <a:solidFill>
                  <a:srgbClr val="374151"/>
                </a:solidFill>
                <a:effectLst/>
                <a:latin typeface="Söhne"/>
              </a:rPr>
              <a:t>Returns the </a:t>
            </a:r>
            <a:r>
              <a:rPr lang="en-US" altLang="en-US" sz="2000" dirty="0">
                <a:solidFill>
                  <a:srgbClr val="374151"/>
                </a:solidFill>
                <a:latin typeface="Söhne"/>
              </a:rPr>
              <a:t>bank</a:t>
            </a:r>
            <a:r>
              <a:rPr kumimoji="0" lang="en-US" altLang="en-US" sz="2000" b="0" i="0" u="none" strike="noStrike" cap="none" normalizeH="0" baseline="0" dirty="0">
                <a:ln>
                  <a:noFill/>
                </a:ln>
                <a:solidFill>
                  <a:srgbClr val="374151"/>
                </a:solidFill>
                <a:effectLst/>
                <a:latin typeface="Söhne"/>
              </a:rPr>
              <a:t> of the transaction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36969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a:xfrm>
            <a:off x="846438" y="884981"/>
            <a:ext cx="10506416" cy="1128519"/>
          </a:xfrm>
        </p:spPr>
        <p:txBody>
          <a:bodyPr/>
          <a:lstStyle/>
          <a:p>
            <a:r>
              <a:rPr lang="en-IN" sz="2400" i="0" dirty="0">
                <a:solidFill>
                  <a:srgbClr val="374151"/>
                </a:solidFill>
                <a:effectLst/>
                <a:latin typeface="Söhne"/>
              </a:rPr>
              <a:t>Bank</a:t>
            </a:r>
            <a:br>
              <a:rPr lang="en-IN" sz="1100" i="0" dirty="0">
                <a:solidFill>
                  <a:srgbClr val="374151"/>
                </a:solidFill>
                <a:effectLst/>
                <a:latin typeface="Söhne"/>
              </a:rPr>
            </a:br>
            <a:br>
              <a:rPr lang="en-IN" sz="1100" i="0" dirty="0">
                <a:solidFill>
                  <a:srgbClr val="374151"/>
                </a:solidFill>
                <a:effectLst/>
                <a:latin typeface="Söhne"/>
              </a:rPr>
            </a:br>
            <a:endParaRPr lang="en-US" sz="2000" dirty="0">
              <a:solidFill>
                <a:schemeClr val="bg1"/>
              </a:solidFill>
            </a:endParaRP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HIGH LEVEL DEGINS </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6</a:t>
            </a:fld>
            <a:endParaRPr lang="en-US" dirty="0"/>
          </a:p>
        </p:txBody>
      </p:sp>
      <p:sp>
        <p:nvSpPr>
          <p:cNvPr id="5" name="Rectangle 2">
            <a:extLst>
              <a:ext uri="{FF2B5EF4-FFF2-40B4-BE49-F238E27FC236}">
                <a16:creationId xmlns:a16="http://schemas.microsoft.com/office/drawing/2014/main" id="{B49D333B-837D-9CF9-00BD-BFF3B8327D66}"/>
              </a:ext>
            </a:extLst>
          </p:cNvPr>
          <p:cNvSpPr>
            <a:spLocks noGrp="1" noChangeArrowheads="1"/>
          </p:cNvSpPr>
          <p:nvPr>
            <p:ph type="body" idx="1"/>
          </p:nvPr>
        </p:nvSpPr>
        <p:spPr bwMode="auto">
          <a:xfrm>
            <a:off x="3409245" y="3936347"/>
            <a:ext cx="8274756" cy="677108"/>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5">
            <a:extLst>
              <a:ext uri="{FF2B5EF4-FFF2-40B4-BE49-F238E27FC236}">
                <a16:creationId xmlns:a16="http://schemas.microsoft.com/office/drawing/2014/main" id="{EBD50568-01D3-0A55-CAA2-F9ED273C018C}"/>
              </a:ext>
            </a:extLst>
          </p:cNvPr>
          <p:cNvSpPr>
            <a:spLocks noChangeArrowheads="1"/>
          </p:cNvSpPr>
          <p:nvPr/>
        </p:nvSpPr>
        <p:spPr bwMode="auto">
          <a:xfrm>
            <a:off x="6333295" y="3521622"/>
            <a:ext cx="5012267" cy="72353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br>
              <a:rPr kumimoji="0" lang="en-US" altLang="en-US" sz="800" b="0" i="0" u="none" strike="noStrike" cap="none" normalizeH="0" baseline="0" dirty="0">
                <a:ln>
                  <a:noFill/>
                </a:ln>
                <a:solidFill>
                  <a:schemeClr val="tx1"/>
                </a:solidFill>
                <a:effectLst/>
              </a:rPr>
            </a:br>
            <a:endParaRPr kumimoji="0" lang="en-US" altLang="en-US" sz="800" b="0" i="0" u="none" strike="noStrike" cap="none" normalizeH="0" baseline="0" dirty="0">
              <a:ln>
                <a:noFill/>
              </a:ln>
              <a:solidFill>
                <a:schemeClr val="tx1"/>
              </a:solidFill>
              <a:effectLst/>
            </a:endParaRPr>
          </a:p>
        </p:txBody>
      </p:sp>
      <p:sp>
        <p:nvSpPr>
          <p:cNvPr id="2" name="Rectangle 1">
            <a:extLst>
              <a:ext uri="{FF2B5EF4-FFF2-40B4-BE49-F238E27FC236}">
                <a16:creationId xmlns:a16="http://schemas.microsoft.com/office/drawing/2014/main" id="{E0502200-9D1B-7424-5318-9D8E0C963A96}"/>
              </a:ext>
            </a:extLst>
          </p:cNvPr>
          <p:cNvSpPr>
            <a:spLocks noChangeArrowheads="1"/>
          </p:cNvSpPr>
          <p:nvPr/>
        </p:nvSpPr>
        <p:spPr bwMode="auto">
          <a:xfrm>
            <a:off x="6232576" y="2534283"/>
            <a:ext cx="5451426" cy="2646878"/>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374151"/>
                </a:solidFill>
                <a:effectLst/>
                <a:latin typeface="Söhne"/>
              </a:rPr>
              <a:t>Attributes: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rgbClr val="374151"/>
                </a:solidFill>
                <a:effectLst/>
                <a:latin typeface="Söhne Mono"/>
              </a:rPr>
              <a:t>accounts</a:t>
            </a:r>
            <a:r>
              <a:rPr kumimoji="0" lang="en-US" altLang="en-US" sz="1200" b="0" i="0" u="none" strike="noStrike" cap="none" normalizeH="0" baseline="0" dirty="0">
                <a:ln>
                  <a:noFill/>
                </a:ln>
                <a:solidFill>
                  <a:srgbClr val="374151"/>
                </a:solidFill>
                <a:effectLst/>
                <a:latin typeface="Söhne"/>
              </a:rPr>
              <a:t>: </a:t>
            </a:r>
            <a:r>
              <a:rPr lang="en-US" sz="1200" b="0" i="0" dirty="0">
                <a:solidFill>
                  <a:srgbClr val="374151"/>
                </a:solidFill>
                <a:effectLst/>
                <a:latin typeface="Söhne"/>
              </a:rPr>
              <a:t>A collection of bank accounts.</a:t>
            </a:r>
            <a:endParaRPr kumimoji="0" lang="en-US" altLang="en-US" sz="1200" b="0" i="0" u="none" strike="noStrike" cap="none" normalizeH="0" baseline="0" dirty="0">
              <a:ln>
                <a:noFill/>
              </a:ln>
              <a:solidFill>
                <a:srgbClr val="374151"/>
              </a:solidFill>
              <a:effectLst/>
              <a:latin typeface="Söhne"/>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374151"/>
                </a:solidFill>
                <a:effectLst/>
                <a:latin typeface="Söhne"/>
              </a:rPr>
              <a:t>Methods:</a:t>
            </a:r>
          </a:p>
          <a:p>
            <a:pPr marL="457200" marR="0" lvl="1" indent="0" algn="l" defTabSz="914400" rtl="0" eaLnBrk="0" fontAlgn="base" latinLnBrk="0" hangingPunct="0">
              <a:lnSpc>
                <a:spcPct val="100000"/>
              </a:lnSpc>
              <a:spcBef>
                <a:spcPct val="0"/>
              </a:spcBef>
              <a:spcAft>
                <a:spcPct val="0"/>
              </a:spcAft>
              <a:buClrTx/>
              <a:buSzTx/>
              <a:buFontTx/>
              <a:buChar char="•"/>
              <a:tabLst/>
            </a:pPr>
            <a:r>
              <a:rPr lang="en-IN" b="1" dirty="0" err="1">
                <a:solidFill>
                  <a:srgbClr val="111827"/>
                </a:solidFill>
                <a:latin typeface="Söhne Mono"/>
              </a:rPr>
              <a:t>add</a:t>
            </a:r>
            <a:r>
              <a:rPr lang="en-IN" b="1" i="0" dirty="0" err="1">
                <a:solidFill>
                  <a:srgbClr val="111827"/>
                </a:solidFill>
                <a:effectLst/>
                <a:latin typeface="Söhne Mono"/>
              </a:rPr>
              <a:t>Account</a:t>
            </a:r>
            <a:r>
              <a:rPr lang="en-IN" b="1" i="0" dirty="0">
                <a:solidFill>
                  <a:srgbClr val="111827"/>
                </a:solidFill>
                <a:effectLst/>
                <a:latin typeface="Söhne Mono"/>
              </a:rPr>
              <a:t>(</a:t>
            </a:r>
            <a:r>
              <a:rPr lang="en-IN" b="1" i="0" dirty="0" err="1">
                <a:solidFill>
                  <a:srgbClr val="111827"/>
                </a:solidFill>
                <a:effectLst/>
                <a:latin typeface="Söhne Mono"/>
              </a:rPr>
              <a:t>accountHolder</a:t>
            </a:r>
            <a:r>
              <a:rPr lang="en-IN" b="1" i="0" dirty="0">
                <a:solidFill>
                  <a:srgbClr val="111827"/>
                </a:solidFill>
                <a:effectLst/>
                <a:latin typeface="Söhne Mono"/>
              </a:rPr>
              <a:t>: </a:t>
            </a:r>
            <a:r>
              <a:rPr lang="en-IN" b="1" i="0" dirty="0" err="1">
                <a:solidFill>
                  <a:srgbClr val="111827"/>
                </a:solidFill>
                <a:effectLst/>
                <a:latin typeface="Söhne Mono"/>
              </a:rPr>
              <a:t>AccountHolder</a:t>
            </a:r>
            <a:r>
              <a:rPr lang="en-IN" b="1" i="0" dirty="0">
                <a:solidFill>
                  <a:srgbClr val="111827"/>
                </a:solidFill>
                <a:effectLst/>
                <a:latin typeface="Söhne Mono"/>
              </a:rPr>
              <a:t>) -&gt; Account</a:t>
            </a:r>
            <a:r>
              <a:rPr kumimoji="0" lang="en-US" altLang="en-US" b="0" i="0" u="none" strike="noStrike" cap="none" normalizeH="0" baseline="0" dirty="0">
                <a:ln>
                  <a:noFill/>
                </a:ln>
                <a:solidFill>
                  <a:srgbClr val="374151"/>
                </a:solidFill>
                <a:effectLst/>
                <a:latin typeface="Söhne"/>
              </a:rPr>
              <a:t>: </a:t>
            </a:r>
            <a:r>
              <a:rPr kumimoji="0" lang="en-US" altLang="en-US" u="none" strike="noStrike" cap="none" normalizeH="0" baseline="0" dirty="0">
                <a:ln>
                  <a:noFill/>
                </a:ln>
                <a:solidFill>
                  <a:srgbClr val="374151"/>
                </a:solidFill>
                <a:latin typeface="Söhne"/>
              </a:rPr>
              <a:t>Add</a:t>
            </a:r>
            <a:r>
              <a:rPr lang="en-US" b="0" i="0" dirty="0">
                <a:solidFill>
                  <a:srgbClr val="374151"/>
                </a:solidFill>
                <a:effectLst/>
                <a:latin typeface="Söhne"/>
              </a:rPr>
              <a:t> a new account for an account holder.</a:t>
            </a:r>
            <a:endParaRPr kumimoji="0" lang="en-US" altLang="en-US" b="0" i="0" u="none" strike="noStrike" cap="none" normalizeH="0" baseline="0" dirty="0">
              <a:ln>
                <a:noFill/>
              </a:ln>
              <a:solidFill>
                <a:srgbClr val="374151"/>
              </a:solidFill>
              <a:effectLst/>
              <a:latin typeface="Söhne"/>
            </a:endParaRPr>
          </a:p>
          <a:p>
            <a:pPr marL="457200" marR="0" lvl="1" indent="0" algn="l" defTabSz="914400" rtl="0" eaLnBrk="0" fontAlgn="base" latinLnBrk="0" hangingPunct="0">
              <a:lnSpc>
                <a:spcPct val="100000"/>
              </a:lnSpc>
              <a:spcBef>
                <a:spcPct val="0"/>
              </a:spcBef>
              <a:spcAft>
                <a:spcPct val="0"/>
              </a:spcAft>
              <a:buClrTx/>
              <a:buSzTx/>
              <a:buFontTx/>
              <a:buChar char="•"/>
              <a:tabLst/>
            </a:pPr>
            <a:r>
              <a:rPr lang="en-IN" b="1" i="0" dirty="0" err="1">
                <a:solidFill>
                  <a:srgbClr val="111827"/>
                </a:solidFill>
                <a:effectLst/>
                <a:latin typeface="Söhne Mono"/>
              </a:rPr>
              <a:t>getAccount</a:t>
            </a:r>
            <a:r>
              <a:rPr lang="en-IN" b="1" i="0" dirty="0">
                <a:solidFill>
                  <a:srgbClr val="111827"/>
                </a:solidFill>
                <a:effectLst/>
                <a:latin typeface="Söhne Mono"/>
              </a:rPr>
              <a:t>(</a:t>
            </a:r>
            <a:r>
              <a:rPr lang="en-IN" b="1" i="0" dirty="0" err="1">
                <a:solidFill>
                  <a:srgbClr val="111827"/>
                </a:solidFill>
                <a:effectLst/>
                <a:latin typeface="Söhne Mono"/>
              </a:rPr>
              <a:t>accountNumber</a:t>
            </a:r>
            <a:r>
              <a:rPr lang="en-IN" b="1" i="0" dirty="0">
                <a:solidFill>
                  <a:srgbClr val="111827"/>
                </a:solidFill>
                <a:effectLst/>
                <a:latin typeface="Söhne Mono"/>
              </a:rPr>
              <a:t>: int) -&gt; Account</a:t>
            </a:r>
            <a:r>
              <a:rPr kumimoji="0" lang="en-US" altLang="en-US" b="0" i="0" u="none" strike="noStrike" cap="none" normalizeH="0" baseline="0" dirty="0">
                <a:ln>
                  <a:noFill/>
                </a:ln>
                <a:solidFill>
                  <a:srgbClr val="374151"/>
                </a:solidFill>
                <a:effectLst/>
                <a:latin typeface="Söhne"/>
              </a:rPr>
              <a:t>: </a:t>
            </a:r>
            <a:r>
              <a:rPr lang="en-US" b="0" i="0" dirty="0">
                <a:solidFill>
                  <a:srgbClr val="374151"/>
                </a:solidFill>
                <a:effectLst/>
                <a:latin typeface="Söhne"/>
              </a:rPr>
              <a:t>Retrieves an account by its account number.</a:t>
            </a:r>
            <a:endParaRPr kumimoji="0" lang="en-US" altLang="en-US" sz="1200" b="0" i="0" u="none" strike="noStrike" cap="none" normalizeH="0" baseline="0" dirty="0">
              <a:ln>
                <a:noFill/>
              </a:ln>
              <a:solidFill>
                <a:srgbClr val="374151"/>
              </a:solidFill>
              <a:effectLst/>
              <a:latin typeface="Söhne"/>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346574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a:xfrm>
            <a:off x="846438" y="884981"/>
            <a:ext cx="10506416" cy="1128519"/>
          </a:xfrm>
        </p:spPr>
        <p:txBody>
          <a:bodyPr/>
          <a:lstStyle/>
          <a:p>
            <a:r>
              <a:rPr lang="en-IN" sz="2400" i="0" dirty="0">
                <a:solidFill>
                  <a:srgbClr val="374151"/>
                </a:solidFill>
                <a:effectLst/>
                <a:latin typeface="Söhne"/>
              </a:rPr>
              <a:t>ATM</a:t>
            </a:r>
            <a:br>
              <a:rPr lang="en-IN" sz="1100" i="0" dirty="0">
                <a:solidFill>
                  <a:srgbClr val="374151"/>
                </a:solidFill>
                <a:effectLst/>
                <a:latin typeface="Söhne"/>
              </a:rPr>
            </a:br>
            <a:br>
              <a:rPr lang="en-IN" sz="1100" i="0" dirty="0">
                <a:solidFill>
                  <a:srgbClr val="374151"/>
                </a:solidFill>
                <a:effectLst/>
                <a:latin typeface="Söhne"/>
              </a:rPr>
            </a:br>
            <a:endParaRPr lang="en-US" sz="2000" dirty="0">
              <a:solidFill>
                <a:schemeClr val="bg1"/>
              </a:solidFill>
            </a:endParaRP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HIGH LEVEL DEGINS </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7</a:t>
            </a:fld>
            <a:endParaRPr lang="en-US" dirty="0"/>
          </a:p>
        </p:txBody>
      </p:sp>
      <p:sp>
        <p:nvSpPr>
          <p:cNvPr id="5" name="Rectangle 2">
            <a:extLst>
              <a:ext uri="{FF2B5EF4-FFF2-40B4-BE49-F238E27FC236}">
                <a16:creationId xmlns:a16="http://schemas.microsoft.com/office/drawing/2014/main" id="{B49D333B-837D-9CF9-00BD-BFF3B8327D66}"/>
              </a:ext>
            </a:extLst>
          </p:cNvPr>
          <p:cNvSpPr>
            <a:spLocks noGrp="1" noChangeArrowheads="1"/>
          </p:cNvSpPr>
          <p:nvPr>
            <p:ph type="body" idx="1"/>
          </p:nvPr>
        </p:nvSpPr>
        <p:spPr bwMode="auto">
          <a:xfrm>
            <a:off x="3409245" y="3936347"/>
            <a:ext cx="8274756" cy="677108"/>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5">
            <a:extLst>
              <a:ext uri="{FF2B5EF4-FFF2-40B4-BE49-F238E27FC236}">
                <a16:creationId xmlns:a16="http://schemas.microsoft.com/office/drawing/2014/main" id="{EBD50568-01D3-0A55-CAA2-F9ED273C018C}"/>
              </a:ext>
            </a:extLst>
          </p:cNvPr>
          <p:cNvSpPr>
            <a:spLocks noChangeArrowheads="1"/>
          </p:cNvSpPr>
          <p:nvPr/>
        </p:nvSpPr>
        <p:spPr bwMode="auto">
          <a:xfrm>
            <a:off x="6333295" y="3521622"/>
            <a:ext cx="5012267" cy="723532"/>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br>
              <a:rPr kumimoji="0" lang="en-US" altLang="en-US" sz="800" b="0" i="0" u="none" strike="noStrike" cap="none" normalizeH="0" baseline="0" dirty="0">
                <a:ln>
                  <a:noFill/>
                </a:ln>
                <a:solidFill>
                  <a:schemeClr val="tx1"/>
                </a:solidFill>
                <a:effectLst/>
              </a:rPr>
            </a:br>
            <a:endParaRPr kumimoji="0" lang="en-US" altLang="en-US" sz="800" b="0" i="0" u="none" strike="noStrike" cap="none" normalizeH="0" baseline="0" dirty="0">
              <a:ln>
                <a:noFill/>
              </a:ln>
              <a:solidFill>
                <a:schemeClr val="tx1"/>
              </a:solidFill>
              <a:effectLst/>
            </a:endParaRPr>
          </a:p>
        </p:txBody>
      </p:sp>
      <p:sp>
        <p:nvSpPr>
          <p:cNvPr id="2" name="Rectangle 1">
            <a:extLst>
              <a:ext uri="{FF2B5EF4-FFF2-40B4-BE49-F238E27FC236}">
                <a16:creationId xmlns:a16="http://schemas.microsoft.com/office/drawing/2014/main" id="{E0502200-9D1B-7424-5318-9D8E0C963A96}"/>
              </a:ext>
            </a:extLst>
          </p:cNvPr>
          <p:cNvSpPr>
            <a:spLocks noChangeArrowheads="1"/>
          </p:cNvSpPr>
          <p:nvPr/>
        </p:nvSpPr>
        <p:spPr bwMode="auto">
          <a:xfrm>
            <a:off x="6232576" y="2395783"/>
            <a:ext cx="5451426" cy="2923877"/>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374151"/>
                </a:solidFill>
                <a:effectLst/>
                <a:latin typeface="Söhne"/>
              </a:rPr>
              <a:t>Methods:</a:t>
            </a:r>
          </a:p>
          <a:p>
            <a:pPr marL="457200" marR="0" lvl="1" indent="0" algn="l" defTabSz="914400" rtl="0" eaLnBrk="0" fontAlgn="base" latinLnBrk="0" hangingPunct="0">
              <a:lnSpc>
                <a:spcPct val="100000"/>
              </a:lnSpc>
              <a:spcBef>
                <a:spcPct val="0"/>
              </a:spcBef>
              <a:spcAft>
                <a:spcPct val="0"/>
              </a:spcAft>
              <a:buClrTx/>
              <a:buSzTx/>
              <a:buFontTx/>
              <a:buChar char="•"/>
              <a:tabLst/>
            </a:pPr>
            <a:r>
              <a:rPr lang="en-IN" b="1" dirty="0">
                <a:solidFill>
                  <a:srgbClr val="111827"/>
                </a:solidFill>
                <a:latin typeface="Söhne Mono"/>
              </a:rPr>
              <a:t>main</a:t>
            </a:r>
            <a:r>
              <a:rPr lang="en-IN" b="1" i="0" dirty="0">
                <a:solidFill>
                  <a:srgbClr val="111827"/>
                </a:solidFill>
                <a:effectLst/>
                <a:latin typeface="Söhne Mono"/>
              </a:rPr>
              <a:t>() -&gt; None</a:t>
            </a:r>
            <a:r>
              <a:rPr kumimoji="0" lang="en-US" altLang="en-US" b="0" i="0" u="none" strike="noStrike" cap="none" normalizeH="0" baseline="0" dirty="0">
                <a:ln>
                  <a:noFill/>
                </a:ln>
                <a:solidFill>
                  <a:srgbClr val="374151"/>
                </a:solidFill>
                <a:effectLst/>
                <a:latin typeface="Söhne"/>
              </a:rPr>
              <a:t>: </a:t>
            </a:r>
            <a:r>
              <a:rPr lang="en-IN" b="0" i="0" dirty="0">
                <a:solidFill>
                  <a:srgbClr val="374151"/>
                </a:solidFill>
                <a:effectLst/>
                <a:latin typeface="Söhne"/>
              </a:rPr>
              <a:t>Initiates an ATM session.</a:t>
            </a:r>
            <a:endParaRPr kumimoji="0" lang="en-US" altLang="en-US" b="0" i="0" u="none" strike="noStrike" cap="none" normalizeH="0" baseline="0" dirty="0">
              <a:ln>
                <a:noFill/>
              </a:ln>
              <a:solidFill>
                <a:srgbClr val="374151"/>
              </a:solidFill>
              <a:effectLst/>
              <a:latin typeface="Söhne"/>
            </a:endParaRPr>
          </a:p>
          <a:p>
            <a:pPr marL="457200" marR="0" lvl="1" indent="0" algn="l" defTabSz="914400" rtl="0" eaLnBrk="0" fontAlgn="base" latinLnBrk="0" hangingPunct="0">
              <a:lnSpc>
                <a:spcPct val="100000"/>
              </a:lnSpc>
              <a:spcBef>
                <a:spcPct val="0"/>
              </a:spcBef>
              <a:spcAft>
                <a:spcPct val="0"/>
              </a:spcAft>
              <a:buClrTx/>
              <a:buSzTx/>
              <a:buFontTx/>
              <a:buChar char="•"/>
              <a:tabLst/>
            </a:pPr>
            <a:r>
              <a:rPr lang="en-IN" b="1" i="0" dirty="0" err="1">
                <a:solidFill>
                  <a:srgbClr val="111827"/>
                </a:solidFill>
                <a:effectLst/>
                <a:latin typeface="Söhne Mono"/>
              </a:rPr>
              <a:t>diposit</a:t>
            </a:r>
            <a:r>
              <a:rPr lang="en-IN" b="1" i="0" dirty="0">
                <a:solidFill>
                  <a:srgbClr val="111827"/>
                </a:solidFill>
                <a:effectLst/>
                <a:latin typeface="Söhne Mono"/>
              </a:rPr>
              <a:t>() -&gt; None:</a:t>
            </a:r>
            <a:r>
              <a:rPr lang="en-US" dirty="0">
                <a:solidFill>
                  <a:srgbClr val="374151"/>
                </a:solidFill>
                <a:latin typeface="Söhne"/>
              </a:rPr>
              <a:t> </a:t>
            </a:r>
            <a:r>
              <a:rPr lang="en-IN" sz="2000" dirty="0" err="1">
                <a:solidFill>
                  <a:srgbClr val="374151"/>
                </a:solidFill>
                <a:latin typeface="Söhne"/>
              </a:rPr>
              <a:t>diposit</a:t>
            </a:r>
            <a:r>
              <a:rPr lang="en-IN" sz="2000" b="0" i="0" dirty="0">
                <a:solidFill>
                  <a:srgbClr val="374151"/>
                </a:solidFill>
                <a:effectLst/>
                <a:latin typeface="Söhne"/>
              </a:rPr>
              <a:t> the ATM session.</a:t>
            </a:r>
          </a:p>
          <a:p>
            <a:pPr marL="457200" marR="0" lvl="1" indent="0" algn="l" defTabSz="914400" rtl="0" eaLnBrk="0" fontAlgn="base" latinLnBrk="0" hangingPunct="0">
              <a:lnSpc>
                <a:spcPct val="100000"/>
              </a:lnSpc>
              <a:spcBef>
                <a:spcPct val="0"/>
              </a:spcBef>
              <a:spcAft>
                <a:spcPct val="0"/>
              </a:spcAft>
              <a:buClrTx/>
              <a:buSzTx/>
              <a:buFontTx/>
              <a:buChar char="•"/>
              <a:tabLst/>
            </a:pPr>
            <a:r>
              <a:rPr lang="en-IN" b="1" i="0" dirty="0" err="1">
                <a:solidFill>
                  <a:srgbClr val="111827"/>
                </a:solidFill>
                <a:effectLst/>
                <a:latin typeface="Söhne Mono"/>
              </a:rPr>
              <a:t>displayMainMenu</a:t>
            </a:r>
            <a:r>
              <a:rPr lang="en-IN" b="1" i="0" dirty="0">
                <a:solidFill>
                  <a:srgbClr val="111827"/>
                </a:solidFill>
                <a:effectLst/>
                <a:latin typeface="Söhne Mono"/>
              </a:rPr>
              <a:t>() -&gt; None: </a:t>
            </a:r>
            <a:r>
              <a:rPr lang="en-US" b="0" i="0" dirty="0">
                <a:solidFill>
                  <a:srgbClr val="374151"/>
                </a:solidFill>
                <a:effectLst/>
                <a:latin typeface="Söhne"/>
              </a:rPr>
              <a:t>Displays the main menu options to the user.</a:t>
            </a:r>
          </a:p>
          <a:p>
            <a:pPr marL="457200" marR="0" lvl="1" indent="0" algn="l" defTabSz="914400" rtl="0" eaLnBrk="0" fontAlgn="base" latinLnBrk="0" hangingPunct="0">
              <a:lnSpc>
                <a:spcPct val="100000"/>
              </a:lnSpc>
              <a:spcBef>
                <a:spcPct val="0"/>
              </a:spcBef>
              <a:spcAft>
                <a:spcPct val="0"/>
              </a:spcAft>
              <a:buClrTx/>
              <a:buSzTx/>
              <a:buFontTx/>
              <a:buChar char="•"/>
              <a:tabLst/>
            </a:pPr>
            <a:r>
              <a:rPr lang="en-US" b="1" i="0" dirty="0">
                <a:solidFill>
                  <a:srgbClr val="111827"/>
                </a:solidFill>
                <a:effectLst/>
                <a:latin typeface="Söhne Mono"/>
              </a:rPr>
              <a:t>transfer(account: Account, </a:t>
            </a:r>
            <a:r>
              <a:rPr lang="en-US" b="1" i="0" dirty="0" err="1">
                <a:solidFill>
                  <a:srgbClr val="111827"/>
                </a:solidFill>
                <a:effectLst/>
                <a:latin typeface="Söhne Mono"/>
              </a:rPr>
              <a:t>transactionType</a:t>
            </a:r>
            <a:r>
              <a:rPr lang="en-US" b="1" i="0" dirty="0">
                <a:solidFill>
                  <a:srgbClr val="111827"/>
                </a:solidFill>
                <a:effectLst/>
                <a:latin typeface="Söhne Mono"/>
              </a:rPr>
              <a:t>: str, amount: float) -&gt; bool</a:t>
            </a:r>
            <a:r>
              <a:rPr lang="en-US" dirty="0">
                <a:solidFill>
                  <a:srgbClr val="374151"/>
                </a:solidFill>
                <a:latin typeface="Söhne"/>
              </a:rPr>
              <a:t>: </a:t>
            </a:r>
            <a:r>
              <a:rPr lang="en-US" b="0" i="0" dirty="0">
                <a:solidFill>
                  <a:srgbClr val="374151"/>
                </a:solidFill>
                <a:effectLst/>
                <a:latin typeface="Söhne"/>
              </a:rPr>
              <a:t>Processes a transaction for a specific account.</a:t>
            </a:r>
            <a:endParaRPr kumimoji="0" lang="en-US" altLang="en-US" b="0" i="0" u="none" strike="noStrike" cap="none" normalizeH="0" baseline="0" dirty="0">
              <a:ln>
                <a:noFill/>
              </a:ln>
              <a:solidFill>
                <a:srgbClr val="374151"/>
              </a:solidFill>
              <a:effectLst/>
              <a:latin typeface="Söhne"/>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05348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1F22BE87-AC12-793F-4AEF-55E249EA4673}"/>
              </a:ext>
            </a:extLst>
          </p:cNvPr>
          <p:cNvSpPr>
            <a:spLocks noGrp="1"/>
          </p:cNvSpPr>
          <p:nvPr>
            <p:ph type="title"/>
          </p:nvPr>
        </p:nvSpPr>
        <p:spPr/>
        <p:txBody>
          <a:bodyPr/>
          <a:lstStyle/>
          <a:p>
            <a:r>
              <a:rPr lang="en-IN" b="1" i="0" dirty="0">
                <a:effectLst/>
                <a:latin typeface="Söhne"/>
              </a:rPr>
              <a:t>Class Diagram:</a:t>
            </a:r>
            <a:endParaRPr lang="en-IN" dirty="0"/>
          </a:p>
        </p:txBody>
      </p:sp>
      <p:sp>
        <p:nvSpPr>
          <p:cNvPr id="16" name="Subtitle 15">
            <a:extLst>
              <a:ext uri="{FF2B5EF4-FFF2-40B4-BE49-F238E27FC236}">
                <a16:creationId xmlns:a16="http://schemas.microsoft.com/office/drawing/2014/main" id="{23DAD3F4-0FEC-4F87-C10B-F0EB9C0B1CCF}"/>
              </a:ext>
            </a:extLst>
          </p:cNvPr>
          <p:cNvSpPr>
            <a:spLocks noGrp="1"/>
          </p:cNvSpPr>
          <p:nvPr>
            <p:ph type="subTitle" idx="1"/>
          </p:nvPr>
        </p:nvSpPr>
        <p:spPr/>
        <p:txBody>
          <a:bodyPr anchor="t"/>
          <a:lstStyle/>
          <a:p>
            <a:pPr algn="ctr">
              <a:lnSpc>
                <a:spcPct val="250000"/>
              </a:lnSpc>
            </a:pPr>
            <a:r>
              <a:rPr lang="en-IN" sz="1800" dirty="0" err="1">
                <a:latin typeface="Algerian" panose="04020705040A02060702" pitchFamily="82" charset="0"/>
              </a:rPr>
              <a:t>AccountHolder</a:t>
            </a:r>
            <a:endParaRPr lang="en-IN" sz="1800" dirty="0">
              <a:latin typeface="Algerian" panose="04020705040A02060702" pitchFamily="82" charset="0"/>
            </a:endParaRPr>
          </a:p>
        </p:txBody>
      </p:sp>
      <p:graphicFrame>
        <p:nvGraphicFramePr>
          <p:cNvPr id="53" name="Content Placeholder 52">
            <a:extLst>
              <a:ext uri="{FF2B5EF4-FFF2-40B4-BE49-F238E27FC236}">
                <a16:creationId xmlns:a16="http://schemas.microsoft.com/office/drawing/2014/main" id="{21BE61BC-288D-2D27-9290-BD505A7A159D}"/>
              </a:ext>
            </a:extLst>
          </p:cNvPr>
          <p:cNvGraphicFramePr>
            <a:graphicFrameLocks noGrp="1"/>
          </p:cNvGraphicFramePr>
          <p:nvPr>
            <p:ph idx="10"/>
            <p:extLst>
              <p:ext uri="{D42A27DB-BD31-4B8C-83A1-F6EECF244321}">
                <p14:modId xmlns:p14="http://schemas.microsoft.com/office/powerpoint/2010/main" val="400643088"/>
              </p:ext>
            </p:extLst>
          </p:nvPr>
        </p:nvGraphicFramePr>
        <p:xfrm>
          <a:off x="844257" y="4053021"/>
          <a:ext cx="2944737" cy="22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8" name="Picture Placeholder 27" descr="Bank check">
            <a:extLst>
              <a:ext uri="{FF2B5EF4-FFF2-40B4-BE49-F238E27FC236}">
                <a16:creationId xmlns:a16="http://schemas.microsoft.com/office/drawing/2014/main" id="{32660C5B-CFEE-5653-7E07-B93B8AD84EF4}"/>
              </a:ext>
            </a:extLst>
          </p:cNvPr>
          <p:cNvPicPr>
            <a:picLocks noGrp="1" noChangeAspect="1"/>
          </p:cNvPicPr>
          <p:nvPr>
            <p:ph type="pic" sz="quarter" idx="30"/>
          </p:nvPr>
        </p:nvPicPr>
        <p:blipFill>
          <a:blip r:embed="rId7">
            <a:extLst>
              <a:ext uri="{96DAC541-7B7A-43D3-8B79-37D633B846F1}">
                <asvg:svgBlip xmlns:asvg="http://schemas.microsoft.com/office/drawing/2016/SVG/main" r:embed="rId8"/>
              </a:ext>
            </a:extLst>
          </a:blip>
          <a:srcRect t="5335" b="5335"/>
          <a:stretch>
            <a:fillRect/>
          </a:stretch>
        </p:blipFill>
        <p:spPr>
          <a:xfrm>
            <a:off x="9377452" y="2147447"/>
            <a:ext cx="986909" cy="882136"/>
          </a:xfrm>
        </p:spPr>
      </p:pic>
      <p:sp>
        <p:nvSpPr>
          <p:cNvPr id="20" name="Text Placeholder 19">
            <a:extLst>
              <a:ext uri="{FF2B5EF4-FFF2-40B4-BE49-F238E27FC236}">
                <a16:creationId xmlns:a16="http://schemas.microsoft.com/office/drawing/2014/main" id="{60DD5DA9-E9FD-697A-8D4B-23B3B89FD085}"/>
              </a:ext>
            </a:extLst>
          </p:cNvPr>
          <p:cNvSpPr>
            <a:spLocks noGrp="1"/>
          </p:cNvSpPr>
          <p:nvPr>
            <p:ph type="body" sz="quarter" idx="28"/>
          </p:nvPr>
        </p:nvSpPr>
        <p:spPr/>
        <p:txBody>
          <a:bodyPr anchor="t"/>
          <a:lstStyle/>
          <a:p>
            <a:pPr algn="ctr">
              <a:lnSpc>
                <a:spcPct val="250000"/>
              </a:lnSpc>
            </a:pPr>
            <a:r>
              <a:rPr lang="en-IN" sz="1800" dirty="0">
                <a:latin typeface="Algerian" panose="04020705040A02060702" pitchFamily="82" charset="0"/>
              </a:rPr>
              <a:t>ACCOUNT</a:t>
            </a:r>
          </a:p>
        </p:txBody>
      </p:sp>
      <p:pic>
        <p:nvPicPr>
          <p:cNvPr id="26" name="Picture Placeholder 25" descr="User">
            <a:extLst>
              <a:ext uri="{FF2B5EF4-FFF2-40B4-BE49-F238E27FC236}">
                <a16:creationId xmlns:a16="http://schemas.microsoft.com/office/drawing/2014/main" id="{302D25CD-8C99-EEAF-DC7A-5B706F966E86}"/>
              </a:ext>
            </a:extLst>
          </p:cNvPr>
          <p:cNvPicPr>
            <a:picLocks noGrp="1" noChangeAspect="1"/>
          </p:cNvPicPr>
          <p:nvPr>
            <p:ph type="pic" sz="quarter" idx="32"/>
          </p:nvPr>
        </p:nvPicPr>
        <p:blipFill>
          <a:blip r:embed="rId9">
            <a:extLst>
              <a:ext uri="{96DAC541-7B7A-43D3-8B79-37D633B846F1}">
                <asvg:svgBlip xmlns:asvg="http://schemas.microsoft.com/office/drawing/2016/SVG/main" r:embed="rId10"/>
              </a:ext>
            </a:extLst>
          </a:blip>
          <a:srcRect t="5274" b="5274"/>
          <a:stretch>
            <a:fillRect/>
          </a:stretch>
        </p:blipFill>
        <p:spPr>
          <a:xfrm>
            <a:off x="1980523" y="1951375"/>
            <a:ext cx="1159161" cy="1036101"/>
          </a:xfrm>
        </p:spPr>
      </p:pic>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33"/>
          </p:nvPr>
        </p:nvSpPr>
        <p:spPr/>
        <p:txBody>
          <a:bodyPr/>
          <a:lstStyle/>
          <a:p>
            <a:r>
              <a:rPr lang="en-US" dirty="0"/>
              <a:t>HIGH LEVEL DEGINS </a:t>
            </a:r>
          </a:p>
        </p:txBody>
      </p:sp>
      <p:graphicFrame>
        <p:nvGraphicFramePr>
          <p:cNvPr id="54" name="Content Placeholder 53">
            <a:extLst>
              <a:ext uri="{FF2B5EF4-FFF2-40B4-BE49-F238E27FC236}">
                <a16:creationId xmlns:a16="http://schemas.microsoft.com/office/drawing/2014/main" id="{7CCB6302-858E-9883-93B5-EB55227141E5}"/>
              </a:ext>
            </a:extLst>
          </p:cNvPr>
          <p:cNvGraphicFramePr>
            <a:graphicFrameLocks noGrp="1"/>
          </p:cNvGraphicFramePr>
          <p:nvPr>
            <p:ph idx="12"/>
            <p:extLst>
              <p:ext uri="{D42A27DB-BD31-4B8C-83A1-F6EECF244321}">
                <p14:modId xmlns:p14="http://schemas.microsoft.com/office/powerpoint/2010/main" val="51750056"/>
              </p:ext>
            </p:extLst>
          </p:nvPr>
        </p:nvGraphicFramePr>
        <p:xfrm>
          <a:off x="4617226" y="4066126"/>
          <a:ext cx="2944737" cy="2284667"/>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30" name="Picture Placeholder 29" descr="Safe">
            <a:extLst>
              <a:ext uri="{FF2B5EF4-FFF2-40B4-BE49-F238E27FC236}">
                <a16:creationId xmlns:a16="http://schemas.microsoft.com/office/drawing/2014/main" id="{19C5B707-BF5A-1A63-F7D4-F740CCDA7866}"/>
              </a:ext>
            </a:extLst>
          </p:cNvPr>
          <p:cNvPicPr>
            <a:picLocks noGrp="1" noChangeAspect="1"/>
          </p:cNvPicPr>
          <p:nvPr>
            <p:ph type="pic" sz="quarter" idx="31"/>
          </p:nvPr>
        </p:nvPicPr>
        <p:blipFill>
          <a:blip r:embed="rId16">
            <a:extLst>
              <a:ext uri="{96DAC541-7B7A-43D3-8B79-37D633B846F1}">
                <asvg:svgBlip xmlns:asvg="http://schemas.microsoft.com/office/drawing/2016/SVG/main" r:embed="rId17"/>
              </a:ext>
            </a:extLst>
          </a:blip>
          <a:srcRect t="5404" b="5404"/>
          <a:stretch>
            <a:fillRect/>
          </a:stretch>
        </p:blipFill>
        <p:spPr>
          <a:xfrm>
            <a:off x="5602545" y="2105340"/>
            <a:ext cx="986909" cy="882136"/>
          </a:xfrm>
        </p:spPr>
      </p:pic>
      <p:sp>
        <p:nvSpPr>
          <p:cNvPr id="21" name="Text Placeholder 20">
            <a:extLst>
              <a:ext uri="{FF2B5EF4-FFF2-40B4-BE49-F238E27FC236}">
                <a16:creationId xmlns:a16="http://schemas.microsoft.com/office/drawing/2014/main" id="{91119FE5-8D92-7E8A-5C05-9B29AE5E624A}"/>
              </a:ext>
            </a:extLst>
          </p:cNvPr>
          <p:cNvSpPr>
            <a:spLocks noGrp="1"/>
          </p:cNvSpPr>
          <p:nvPr>
            <p:ph type="body" sz="quarter" idx="29"/>
          </p:nvPr>
        </p:nvSpPr>
        <p:spPr/>
        <p:txBody>
          <a:bodyPr anchor="t"/>
          <a:lstStyle/>
          <a:p>
            <a:pPr algn="r">
              <a:lnSpc>
                <a:spcPct val="250000"/>
              </a:lnSpc>
            </a:pPr>
            <a:r>
              <a:rPr lang="en-IN" sz="1800" dirty="0" err="1">
                <a:latin typeface="Algerian" panose="04020705040A02060702" pitchFamily="82" charset="0"/>
              </a:rPr>
              <a:t>BankTrasaction</a:t>
            </a:r>
            <a:endParaRPr lang="en-IN" sz="1800" dirty="0">
              <a:latin typeface="Algerian" panose="04020705040A02060702" pitchFamily="82" charset="0"/>
            </a:endParaRPr>
          </a:p>
        </p:txBody>
      </p:sp>
      <p:graphicFrame>
        <p:nvGraphicFramePr>
          <p:cNvPr id="55" name="Content Placeholder 54">
            <a:extLst>
              <a:ext uri="{FF2B5EF4-FFF2-40B4-BE49-F238E27FC236}">
                <a16:creationId xmlns:a16="http://schemas.microsoft.com/office/drawing/2014/main" id="{32544B2D-906C-9B3B-EB7B-36989A2CD4F7}"/>
              </a:ext>
            </a:extLst>
          </p:cNvPr>
          <p:cNvGraphicFramePr>
            <a:graphicFrameLocks noGrp="1"/>
          </p:cNvGraphicFramePr>
          <p:nvPr>
            <p:ph idx="11"/>
            <p:extLst>
              <p:ext uri="{D42A27DB-BD31-4B8C-83A1-F6EECF244321}">
                <p14:modId xmlns:p14="http://schemas.microsoft.com/office/powerpoint/2010/main" val="1599839780"/>
              </p:ext>
            </p:extLst>
          </p:nvPr>
        </p:nvGraphicFramePr>
        <p:xfrm>
          <a:off x="8398539" y="4031589"/>
          <a:ext cx="2944737" cy="2284667"/>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34"/>
          </p:nvPr>
        </p:nvSpPr>
        <p:spPr/>
        <p:txBody>
          <a:bodyPr/>
          <a:lstStyle/>
          <a:p>
            <a:fld id="{09A01C0A-2BB6-49E7-91A3-DCB9F9F59583}" type="slidenum">
              <a:rPr lang="en-US" smtClean="0"/>
              <a:pPr/>
              <a:t>8</a:t>
            </a:fld>
            <a:endParaRPr lang="en-US" dirty="0"/>
          </a:p>
        </p:txBody>
      </p:sp>
    </p:spTree>
    <p:extLst>
      <p:ext uri="{BB962C8B-B14F-4D97-AF65-F5344CB8AC3E}">
        <p14:creationId xmlns:p14="http://schemas.microsoft.com/office/powerpoint/2010/main" val="25216153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3A8F6054-2690-B6F8-C720-648EF3CAFE41}"/>
              </a:ext>
            </a:extLst>
          </p:cNvPr>
          <p:cNvGraphicFramePr/>
          <p:nvPr>
            <p:extLst>
              <p:ext uri="{D42A27DB-BD31-4B8C-83A1-F6EECF244321}">
                <p14:modId xmlns:p14="http://schemas.microsoft.com/office/powerpoint/2010/main" val="3895864492"/>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Oval 5">
            <a:extLst>
              <a:ext uri="{FF2B5EF4-FFF2-40B4-BE49-F238E27FC236}">
                <a16:creationId xmlns:a16="http://schemas.microsoft.com/office/drawing/2014/main" id="{5925B054-91EE-F968-9B0C-9AA935A16687}"/>
              </a:ext>
            </a:extLst>
          </p:cNvPr>
          <p:cNvSpPr/>
          <p:nvPr/>
        </p:nvSpPr>
        <p:spPr>
          <a:xfrm>
            <a:off x="9087556" y="2111023"/>
            <a:ext cx="1377244" cy="5192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bg2">
                    <a:lumMod val="25000"/>
                  </a:schemeClr>
                </a:solidFill>
              </a:rPr>
              <a:t>uses</a:t>
            </a:r>
          </a:p>
        </p:txBody>
      </p:sp>
      <p:sp>
        <p:nvSpPr>
          <p:cNvPr id="7" name="Oval 6">
            <a:extLst>
              <a:ext uri="{FF2B5EF4-FFF2-40B4-BE49-F238E27FC236}">
                <a16:creationId xmlns:a16="http://schemas.microsoft.com/office/drawing/2014/main" id="{A662256F-1DAC-AAFA-A41A-40CDC1B45894}"/>
              </a:ext>
            </a:extLst>
          </p:cNvPr>
          <p:cNvSpPr/>
          <p:nvPr/>
        </p:nvSpPr>
        <p:spPr>
          <a:xfrm>
            <a:off x="9702800" y="4021668"/>
            <a:ext cx="1524000" cy="5192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i="0" dirty="0">
                <a:solidFill>
                  <a:schemeClr val="bg2">
                    <a:lumMod val="25000"/>
                  </a:schemeClr>
                </a:solidFill>
                <a:effectLst/>
                <a:latin typeface="Söhne Mono"/>
              </a:rPr>
              <a:t>controls</a:t>
            </a:r>
            <a:endParaRPr lang="en-IN" b="1" dirty="0">
              <a:solidFill>
                <a:schemeClr val="bg2">
                  <a:lumMod val="25000"/>
                </a:schemeClr>
              </a:solidFill>
            </a:endParaRPr>
          </a:p>
        </p:txBody>
      </p:sp>
    </p:spTree>
    <p:extLst>
      <p:ext uri="{BB962C8B-B14F-4D97-AF65-F5344CB8AC3E}">
        <p14:creationId xmlns:p14="http://schemas.microsoft.com/office/powerpoint/2010/main" val="2801627157"/>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185</TotalTime>
  <Words>933</Words>
  <Application>Microsoft Office PowerPoint</Application>
  <PresentationFormat>Widescreen</PresentationFormat>
  <Paragraphs>202</Paragraphs>
  <Slides>19</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Algerian</vt:lpstr>
      <vt:lpstr>Arial</vt:lpstr>
      <vt:lpstr>Arial Black</vt:lpstr>
      <vt:lpstr>Avenir Next LT Pro</vt:lpstr>
      <vt:lpstr>Calibri</vt:lpstr>
      <vt:lpstr>Showcard Gothic</vt:lpstr>
      <vt:lpstr>Söhne</vt:lpstr>
      <vt:lpstr>Söhne Mono</vt:lpstr>
      <vt:lpstr>Office Theme</vt:lpstr>
      <vt:lpstr>ATM Interface Console Application</vt:lpstr>
      <vt:lpstr>Class Descriptions</vt:lpstr>
      <vt:lpstr>Accountholders</vt:lpstr>
      <vt:lpstr>Account</vt:lpstr>
      <vt:lpstr>BankTransaction  </vt:lpstr>
      <vt:lpstr>Bank  </vt:lpstr>
      <vt:lpstr>ATM  </vt:lpstr>
      <vt:lpstr>Class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ATM Interface Console Application</dc:title>
  <dc:creator>Santosh Sonwane</dc:creator>
  <cp:lastModifiedBy>Santosh Sonwane</cp:lastModifiedBy>
  <cp:revision>9</cp:revision>
  <dcterms:created xsi:type="dcterms:W3CDTF">2023-09-22T03:36:26Z</dcterms:created>
  <dcterms:modified xsi:type="dcterms:W3CDTF">2023-10-03T04:31:46Z</dcterms:modified>
</cp:coreProperties>
</file>